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2" r:id="rId3"/>
    <p:sldId id="325" r:id="rId4"/>
    <p:sldId id="328" r:id="rId5"/>
    <p:sldId id="327" r:id="rId6"/>
    <p:sldId id="323" r:id="rId7"/>
    <p:sldId id="329" r:id="rId8"/>
    <p:sldId id="332" r:id="rId9"/>
    <p:sldId id="341" r:id="rId10"/>
    <p:sldId id="335" r:id="rId11"/>
    <p:sldId id="340" r:id="rId12"/>
    <p:sldId id="338" r:id="rId13"/>
    <p:sldId id="339" r:id="rId14"/>
    <p:sldId id="337" r:id="rId15"/>
    <p:sldId id="32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F1A"/>
    <a:srgbClr val="193984"/>
    <a:srgbClr val="2A3A03"/>
    <a:srgbClr val="D3B14C"/>
    <a:srgbClr val="800006"/>
    <a:srgbClr val="0F2D77"/>
    <a:srgbClr val="2F3A0F"/>
    <a:srgbClr val="353C44"/>
    <a:srgbClr val="3B3838"/>
    <a:srgbClr val="030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6" autoAdjust="0"/>
    <p:restoredTop sz="96400" autoAdjust="0"/>
  </p:normalViewPr>
  <p:slideViewPr>
    <p:cSldViewPr snapToGrid="0">
      <p:cViewPr>
        <p:scale>
          <a:sx n="75" d="100"/>
          <a:sy n="75" d="100"/>
        </p:scale>
        <p:origin x="166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FE807-B56A-4F32-B572-AA7A3DEB920C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CFACC9E3-7167-4910-ADD0-05CF71950C8B}">
      <dgm:prSet phldrT="[텍스트]" custT="1"/>
      <dgm:spPr/>
      <dgm:t>
        <a:bodyPr/>
        <a:lstStyle/>
        <a:p>
          <a:pPr algn="r" latinLnBrk="1"/>
          <a:r>
            <a:rPr lang="ko-KR" altLang="en-US" sz="1100" b="1" i="1" dirty="0"/>
            <a:t>클라이언트 </a:t>
          </a:r>
          <a:r>
            <a:rPr lang="ko-KR" altLang="en-US" sz="1800" b="1" dirty="0"/>
            <a:t> 장동필</a:t>
          </a:r>
          <a:r>
            <a:rPr lang="ko-KR" altLang="en-US" sz="1800" dirty="0"/>
            <a:t> </a:t>
          </a:r>
          <a:r>
            <a:rPr lang="ko-KR" altLang="en-US" sz="1200" dirty="0" err="1"/>
            <a:t>게임공학과</a:t>
          </a:r>
          <a:r>
            <a:rPr lang="ko-KR" altLang="en-US" sz="1200" dirty="0"/>
            <a:t> </a:t>
          </a:r>
          <a:r>
            <a:rPr lang="en-US" altLang="ko-KR" sz="1200" dirty="0"/>
            <a:t>2013182037 </a:t>
          </a:r>
          <a:endParaRPr lang="ko-KR" altLang="en-US" sz="1200" dirty="0"/>
        </a:p>
      </dgm:t>
    </dgm:pt>
    <dgm:pt modelId="{C7DA7EA7-0426-489F-97AB-71701AB9145D}" type="parTrans" cxnId="{8A4B78D4-EE00-4F0D-B39C-C41225D3C1D6}">
      <dgm:prSet/>
      <dgm:spPr/>
      <dgm:t>
        <a:bodyPr/>
        <a:lstStyle/>
        <a:p>
          <a:pPr latinLnBrk="1"/>
          <a:endParaRPr lang="ko-KR" altLang="en-US" sz="1100"/>
        </a:p>
      </dgm:t>
    </dgm:pt>
    <dgm:pt modelId="{65B09B53-4129-44FC-92D5-19552CE27485}" type="sibTrans" cxnId="{8A4B78D4-EE00-4F0D-B39C-C41225D3C1D6}">
      <dgm:prSet/>
      <dgm:spPr/>
      <dgm:t>
        <a:bodyPr/>
        <a:lstStyle/>
        <a:p>
          <a:pPr latinLnBrk="1"/>
          <a:endParaRPr lang="ko-KR" altLang="en-US" sz="1100"/>
        </a:p>
      </dgm:t>
    </dgm:pt>
    <dgm:pt modelId="{A572421D-55BB-464D-9FCE-1F51500C05F5}">
      <dgm:prSet phldrT="[텍스트]" custT="1"/>
      <dgm:spPr/>
      <dgm:t>
        <a:bodyPr/>
        <a:lstStyle/>
        <a:p>
          <a:pPr algn="r" latinLnBrk="1"/>
          <a:r>
            <a:rPr lang="ko-KR" altLang="en-US" sz="1100" b="1" i="1" dirty="0"/>
            <a:t>서버  </a:t>
          </a:r>
          <a:r>
            <a:rPr lang="ko-KR" altLang="en-US" sz="1800" b="1" dirty="0"/>
            <a:t> 김성일</a:t>
          </a:r>
          <a:r>
            <a:rPr lang="ko-KR" altLang="en-US" sz="1800" dirty="0"/>
            <a:t> </a:t>
          </a:r>
          <a:r>
            <a:rPr lang="ko-KR" altLang="en-US" sz="1200" dirty="0" err="1"/>
            <a:t>게임공학과</a:t>
          </a:r>
          <a:r>
            <a:rPr lang="ko-KR" altLang="en-US" sz="1200" dirty="0"/>
            <a:t> </a:t>
          </a:r>
          <a:r>
            <a:rPr lang="en-US" altLang="ko-KR" sz="1200" dirty="0" smtClean="0"/>
            <a:t>2011181006 </a:t>
          </a:r>
          <a:endParaRPr lang="ko-KR" altLang="en-US" sz="1800" dirty="0"/>
        </a:p>
      </dgm:t>
    </dgm:pt>
    <dgm:pt modelId="{7227A197-3F4B-4C61-AC14-E32429ACFFEB}" type="parTrans" cxnId="{1D79AB78-89B4-4499-87D0-318848A98AB1}">
      <dgm:prSet/>
      <dgm:spPr/>
      <dgm:t>
        <a:bodyPr/>
        <a:lstStyle/>
        <a:p>
          <a:pPr latinLnBrk="1"/>
          <a:endParaRPr lang="ko-KR" altLang="en-US" sz="1100"/>
        </a:p>
      </dgm:t>
    </dgm:pt>
    <dgm:pt modelId="{FD5050CA-954E-455C-8012-04838D930390}" type="sibTrans" cxnId="{1D79AB78-89B4-4499-87D0-318848A98AB1}">
      <dgm:prSet/>
      <dgm:spPr/>
      <dgm:t>
        <a:bodyPr/>
        <a:lstStyle/>
        <a:p>
          <a:pPr latinLnBrk="1"/>
          <a:endParaRPr lang="ko-KR" altLang="en-US" sz="1100"/>
        </a:p>
      </dgm:t>
    </dgm:pt>
    <dgm:pt modelId="{9B20168A-D942-4342-B2D0-249BED89D4E2}">
      <dgm:prSet phldrT="[텍스트]" custT="1"/>
      <dgm:spPr/>
      <dgm:t>
        <a:bodyPr/>
        <a:lstStyle/>
        <a:p>
          <a:pPr algn="r" latinLnBrk="1"/>
          <a:r>
            <a:rPr lang="ko-KR" altLang="en-US" sz="1100" b="1" i="1"/>
            <a:t>기획</a:t>
          </a:r>
          <a:r>
            <a:rPr lang="en-US" altLang="ko-KR" sz="1100" b="1" i="1"/>
            <a:t>/</a:t>
          </a:r>
          <a:r>
            <a:rPr lang="ko-KR" altLang="en-US" sz="1100" b="1" i="1"/>
            <a:t>그래픽  </a:t>
          </a:r>
          <a:r>
            <a:rPr lang="ko-KR" altLang="en-US" sz="1800" b="1"/>
            <a:t>송형종</a:t>
          </a:r>
          <a:r>
            <a:rPr lang="ko-KR" altLang="en-US" sz="1800"/>
            <a:t> </a:t>
          </a:r>
          <a:r>
            <a:rPr lang="ko-KR" altLang="en-US" sz="1200"/>
            <a:t>게임공학과 </a:t>
          </a:r>
          <a:r>
            <a:rPr lang="en-US" altLang="ko-KR" sz="1200"/>
            <a:t>201180026</a:t>
          </a:r>
          <a:endParaRPr lang="ko-KR" altLang="en-US" sz="1200" dirty="0"/>
        </a:p>
      </dgm:t>
    </dgm:pt>
    <dgm:pt modelId="{41A4D58F-BA33-416D-88E9-BFAD1BCA1854}" type="parTrans" cxnId="{EF08E845-4C17-47EE-90FC-0F793A28AEE6}">
      <dgm:prSet/>
      <dgm:spPr/>
      <dgm:t>
        <a:bodyPr/>
        <a:lstStyle/>
        <a:p>
          <a:pPr latinLnBrk="1"/>
          <a:endParaRPr lang="ko-KR" altLang="en-US" sz="1100"/>
        </a:p>
      </dgm:t>
    </dgm:pt>
    <dgm:pt modelId="{7B263917-ACC2-45D8-9D74-4805185BB578}" type="sibTrans" cxnId="{EF08E845-4C17-47EE-90FC-0F793A28AEE6}">
      <dgm:prSet/>
      <dgm:spPr/>
      <dgm:t>
        <a:bodyPr/>
        <a:lstStyle/>
        <a:p>
          <a:pPr latinLnBrk="1"/>
          <a:endParaRPr lang="ko-KR" altLang="en-US" sz="1100"/>
        </a:p>
      </dgm:t>
    </dgm:pt>
    <dgm:pt modelId="{592FD82D-106E-4A3B-BD99-C059872875C9}" type="pres">
      <dgm:prSet presAssocID="{2B7FE807-B56A-4F32-B572-AA7A3DEB92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59F59-9AC9-4B9F-AC2B-30DCEBFCA249}" type="pres">
      <dgm:prSet presAssocID="{2B7FE807-B56A-4F32-B572-AA7A3DEB920C}" presName="Name1" presStyleCnt="0"/>
      <dgm:spPr/>
    </dgm:pt>
    <dgm:pt modelId="{BDBE2122-9EE8-4517-A3B8-7A05B3B50604}" type="pres">
      <dgm:prSet presAssocID="{2B7FE807-B56A-4F32-B572-AA7A3DEB920C}" presName="cycle" presStyleCnt="0"/>
      <dgm:spPr/>
    </dgm:pt>
    <dgm:pt modelId="{80532585-C621-4451-962B-95C3CC2BA93E}" type="pres">
      <dgm:prSet presAssocID="{2B7FE807-B56A-4F32-B572-AA7A3DEB920C}" presName="srcNode" presStyleLbl="node1" presStyleIdx="0" presStyleCnt="3"/>
      <dgm:spPr/>
    </dgm:pt>
    <dgm:pt modelId="{7AEC9A13-BCCF-4830-917D-8BC08C8F1E7D}" type="pres">
      <dgm:prSet presAssocID="{2B7FE807-B56A-4F32-B572-AA7A3DEB920C}" presName="conn" presStyleLbl="parChTrans1D2" presStyleIdx="0" presStyleCnt="1" custLinFactNeighborX="104" custLinFactNeighborY="313"/>
      <dgm:spPr/>
      <dgm:t>
        <a:bodyPr/>
        <a:lstStyle/>
        <a:p>
          <a:pPr latinLnBrk="1"/>
          <a:endParaRPr lang="ko-KR" altLang="en-US"/>
        </a:p>
      </dgm:t>
    </dgm:pt>
    <dgm:pt modelId="{0537FF54-68E8-4894-BAE6-F356F390857A}" type="pres">
      <dgm:prSet presAssocID="{2B7FE807-B56A-4F32-B572-AA7A3DEB920C}" presName="extraNode" presStyleLbl="node1" presStyleIdx="0" presStyleCnt="3"/>
      <dgm:spPr/>
    </dgm:pt>
    <dgm:pt modelId="{DE86630B-8EA9-4B59-ABD7-8FDB5E009942}" type="pres">
      <dgm:prSet presAssocID="{2B7FE807-B56A-4F32-B572-AA7A3DEB920C}" presName="dstNode" presStyleLbl="node1" presStyleIdx="0" presStyleCnt="3"/>
      <dgm:spPr/>
    </dgm:pt>
    <dgm:pt modelId="{3CC9EE89-5EEC-486D-BA06-673CBA8597AF}" type="pres">
      <dgm:prSet presAssocID="{CFACC9E3-7167-4910-ADD0-05CF71950C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EB7732-EE20-4F83-8C9D-FA4E35A5D6EC}" type="pres">
      <dgm:prSet presAssocID="{CFACC9E3-7167-4910-ADD0-05CF71950C8B}" presName="accent_1" presStyleCnt="0"/>
      <dgm:spPr/>
    </dgm:pt>
    <dgm:pt modelId="{AF49CF60-30C6-454F-B501-4501D537B99A}" type="pres">
      <dgm:prSet presAssocID="{CFACC9E3-7167-4910-ADD0-05CF71950C8B}" presName="accentRepeatNode" presStyleLbl="solidFgAcc1" presStyleIdx="0" presStyleCnt="3"/>
      <dgm:spPr/>
    </dgm:pt>
    <dgm:pt modelId="{2CA45061-FCC8-4FE2-9742-F2ED01E2543B}" type="pres">
      <dgm:prSet presAssocID="{A572421D-55BB-464D-9FCE-1F51500C05F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63D9E9-4DFA-408D-8749-C4D7CE6BD1DF}" type="pres">
      <dgm:prSet presAssocID="{A572421D-55BB-464D-9FCE-1F51500C05F5}" presName="accent_2" presStyleCnt="0"/>
      <dgm:spPr/>
    </dgm:pt>
    <dgm:pt modelId="{F355A02C-2CF4-4C12-B00C-C2F9385B383D}" type="pres">
      <dgm:prSet presAssocID="{A572421D-55BB-464D-9FCE-1F51500C05F5}" presName="accentRepeatNode" presStyleLbl="solidFgAcc1" presStyleIdx="1" presStyleCnt="3"/>
      <dgm:spPr/>
    </dgm:pt>
    <dgm:pt modelId="{BA7AA34C-FF77-4DE2-B187-5B9143197812}" type="pres">
      <dgm:prSet presAssocID="{9B20168A-D942-4342-B2D0-249BED89D4E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31E36A-A228-4476-A037-053781EC94E5}" type="pres">
      <dgm:prSet presAssocID="{9B20168A-D942-4342-B2D0-249BED89D4E2}" presName="accent_3" presStyleCnt="0"/>
      <dgm:spPr/>
    </dgm:pt>
    <dgm:pt modelId="{9EF7E191-67D8-4C7E-88D2-DC6AC2496DF2}" type="pres">
      <dgm:prSet presAssocID="{9B20168A-D942-4342-B2D0-249BED89D4E2}" presName="accentRepeatNode" presStyleLbl="solidFgAcc1" presStyleIdx="2" presStyleCnt="3"/>
      <dgm:spPr/>
    </dgm:pt>
  </dgm:ptLst>
  <dgm:cxnLst>
    <dgm:cxn modelId="{EF08E845-4C17-47EE-90FC-0F793A28AEE6}" srcId="{2B7FE807-B56A-4F32-B572-AA7A3DEB920C}" destId="{9B20168A-D942-4342-B2D0-249BED89D4E2}" srcOrd="2" destOrd="0" parTransId="{41A4D58F-BA33-416D-88E9-BFAD1BCA1854}" sibTransId="{7B263917-ACC2-45D8-9D74-4805185BB578}"/>
    <dgm:cxn modelId="{DF54CF42-96EE-41C3-95EC-C63C160CCC3B}" type="presOf" srcId="{9B20168A-D942-4342-B2D0-249BED89D4E2}" destId="{BA7AA34C-FF77-4DE2-B187-5B9143197812}" srcOrd="0" destOrd="0" presId="urn:microsoft.com/office/officeart/2008/layout/VerticalCurvedList"/>
    <dgm:cxn modelId="{103438D8-EEB8-40A5-9D41-4EA8B36E95FD}" type="presOf" srcId="{CFACC9E3-7167-4910-ADD0-05CF71950C8B}" destId="{3CC9EE89-5EEC-486D-BA06-673CBA8597AF}" srcOrd="0" destOrd="0" presId="urn:microsoft.com/office/officeart/2008/layout/VerticalCurvedList"/>
    <dgm:cxn modelId="{C9C5D36A-929E-4E3F-8F80-32DA6E1132BA}" type="presOf" srcId="{2B7FE807-B56A-4F32-B572-AA7A3DEB920C}" destId="{592FD82D-106E-4A3B-BD99-C059872875C9}" srcOrd="0" destOrd="0" presId="urn:microsoft.com/office/officeart/2008/layout/VerticalCurvedList"/>
    <dgm:cxn modelId="{8A4B78D4-EE00-4F0D-B39C-C41225D3C1D6}" srcId="{2B7FE807-B56A-4F32-B572-AA7A3DEB920C}" destId="{CFACC9E3-7167-4910-ADD0-05CF71950C8B}" srcOrd="0" destOrd="0" parTransId="{C7DA7EA7-0426-489F-97AB-71701AB9145D}" sibTransId="{65B09B53-4129-44FC-92D5-19552CE27485}"/>
    <dgm:cxn modelId="{1D79AB78-89B4-4499-87D0-318848A98AB1}" srcId="{2B7FE807-B56A-4F32-B572-AA7A3DEB920C}" destId="{A572421D-55BB-464D-9FCE-1F51500C05F5}" srcOrd="1" destOrd="0" parTransId="{7227A197-3F4B-4C61-AC14-E32429ACFFEB}" sibTransId="{FD5050CA-954E-455C-8012-04838D930390}"/>
    <dgm:cxn modelId="{45C2CB2D-BF53-47A1-BB2A-2D2A0F6CD519}" type="presOf" srcId="{A572421D-55BB-464D-9FCE-1F51500C05F5}" destId="{2CA45061-FCC8-4FE2-9742-F2ED01E2543B}" srcOrd="0" destOrd="0" presId="urn:microsoft.com/office/officeart/2008/layout/VerticalCurvedList"/>
    <dgm:cxn modelId="{8D6604F8-16AD-406F-AA12-59950A70831D}" type="presOf" srcId="{65B09B53-4129-44FC-92D5-19552CE27485}" destId="{7AEC9A13-BCCF-4830-917D-8BC08C8F1E7D}" srcOrd="0" destOrd="0" presId="urn:microsoft.com/office/officeart/2008/layout/VerticalCurvedList"/>
    <dgm:cxn modelId="{463F2779-6C4B-4330-86BD-8552C90F700F}" type="presParOf" srcId="{592FD82D-106E-4A3B-BD99-C059872875C9}" destId="{38059F59-9AC9-4B9F-AC2B-30DCEBFCA249}" srcOrd="0" destOrd="0" presId="urn:microsoft.com/office/officeart/2008/layout/VerticalCurvedList"/>
    <dgm:cxn modelId="{D54C65D2-C13C-4976-826A-34DB3A3E9C79}" type="presParOf" srcId="{38059F59-9AC9-4B9F-AC2B-30DCEBFCA249}" destId="{BDBE2122-9EE8-4517-A3B8-7A05B3B50604}" srcOrd="0" destOrd="0" presId="urn:microsoft.com/office/officeart/2008/layout/VerticalCurvedList"/>
    <dgm:cxn modelId="{43F152FC-167E-40B9-9C49-50FDC962CAEA}" type="presParOf" srcId="{BDBE2122-9EE8-4517-A3B8-7A05B3B50604}" destId="{80532585-C621-4451-962B-95C3CC2BA93E}" srcOrd="0" destOrd="0" presId="urn:microsoft.com/office/officeart/2008/layout/VerticalCurvedList"/>
    <dgm:cxn modelId="{5DABA777-2ACB-49DB-8CF9-17541A8D7545}" type="presParOf" srcId="{BDBE2122-9EE8-4517-A3B8-7A05B3B50604}" destId="{7AEC9A13-BCCF-4830-917D-8BC08C8F1E7D}" srcOrd="1" destOrd="0" presId="urn:microsoft.com/office/officeart/2008/layout/VerticalCurvedList"/>
    <dgm:cxn modelId="{5A3B01C6-449F-4628-888B-FFAABB9EC57F}" type="presParOf" srcId="{BDBE2122-9EE8-4517-A3B8-7A05B3B50604}" destId="{0537FF54-68E8-4894-BAE6-F356F390857A}" srcOrd="2" destOrd="0" presId="urn:microsoft.com/office/officeart/2008/layout/VerticalCurvedList"/>
    <dgm:cxn modelId="{B5A6F0C8-F7A4-4932-8B42-B507BCBD06B8}" type="presParOf" srcId="{BDBE2122-9EE8-4517-A3B8-7A05B3B50604}" destId="{DE86630B-8EA9-4B59-ABD7-8FDB5E009942}" srcOrd="3" destOrd="0" presId="urn:microsoft.com/office/officeart/2008/layout/VerticalCurvedList"/>
    <dgm:cxn modelId="{9311DD0D-FDA8-4300-9818-E29B5893C150}" type="presParOf" srcId="{38059F59-9AC9-4B9F-AC2B-30DCEBFCA249}" destId="{3CC9EE89-5EEC-486D-BA06-673CBA8597AF}" srcOrd="1" destOrd="0" presId="urn:microsoft.com/office/officeart/2008/layout/VerticalCurvedList"/>
    <dgm:cxn modelId="{1C14FC49-8EB1-44AA-9DAD-946E34105AAD}" type="presParOf" srcId="{38059F59-9AC9-4B9F-AC2B-30DCEBFCA249}" destId="{BEEB7732-EE20-4F83-8C9D-FA4E35A5D6EC}" srcOrd="2" destOrd="0" presId="urn:microsoft.com/office/officeart/2008/layout/VerticalCurvedList"/>
    <dgm:cxn modelId="{6840DFFD-8A66-421E-B791-E139EC9A1E54}" type="presParOf" srcId="{BEEB7732-EE20-4F83-8C9D-FA4E35A5D6EC}" destId="{AF49CF60-30C6-454F-B501-4501D537B99A}" srcOrd="0" destOrd="0" presId="urn:microsoft.com/office/officeart/2008/layout/VerticalCurvedList"/>
    <dgm:cxn modelId="{DD760474-A355-4683-951E-66A275E06553}" type="presParOf" srcId="{38059F59-9AC9-4B9F-AC2B-30DCEBFCA249}" destId="{2CA45061-FCC8-4FE2-9742-F2ED01E2543B}" srcOrd="3" destOrd="0" presId="urn:microsoft.com/office/officeart/2008/layout/VerticalCurvedList"/>
    <dgm:cxn modelId="{81718C5E-6E12-4EE3-9F5A-F4594A84F806}" type="presParOf" srcId="{38059F59-9AC9-4B9F-AC2B-30DCEBFCA249}" destId="{0663D9E9-4DFA-408D-8749-C4D7CE6BD1DF}" srcOrd="4" destOrd="0" presId="urn:microsoft.com/office/officeart/2008/layout/VerticalCurvedList"/>
    <dgm:cxn modelId="{5747769F-B9E7-45F5-BB38-0B003BBA5B4C}" type="presParOf" srcId="{0663D9E9-4DFA-408D-8749-C4D7CE6BD1DF}" destId="{F355A02C-2CF4-4C12-B00C-C2F9385B383D}" srcOrd="0" destOrd="0" presId="urn:microsoft.com/office/officeart/2008/layout/VerticalCurvedList"/>
    <dgm:cxn modelId="{07356C74-C051-4EDC-BC1F-2EF4EEBBEFBA}" type="presParOf" srcId="{38059F59-9AC9-4B9F-AC2B-30DCEBFCA249}" destId="{BA7AA34C-FF77-4DE2-B187-5B9143197812}" srcOrd="5" destOrd="0" presId="urn:microsoft.com/office/officeart/2008/layout/VerticalCurvedList"/>
    <dgm:cxn modelId="{C769A5C0-0F50-4C42-80F5-FF11965810C1}" type="presParOf" srcId="{38059F59-9AC9-4B9F-AC2B-30DCEBFCA249}" destId="{EF31E36A-A228-4476-A037-053781EC94E5}" srcOrd="6" destOrd="0" presId="urn:microsoft.com/office/officeart/2008/layout/VerticalCurvedList"/>
    <dgm:cxn modelId="{FF49B929-5E85-4A46-ABBE-01AB5B6147D3}" type="presParOf" srcId="{EF31E36A-A228-4476-A037-053781EC94E5}" destId="{9EF7E191-67D8-4C7E-88D2-DC6AC2496DF2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092292F-F076-4936-BD99-DCBB5F49B9CD}">
      <dgm:prSet phldrT="[텍스트]" custT="1"/>
      <dgm:spPr/>
      <dgm:t>
        <a:bodyPr/>
        <a:lstStyle/>
        <a:p>
          <a:pPr latinLnBrk="1"/>
          <a:endParaRPr lang="ko-KR" altLang="en-US" sz="3200" b="1" dirty="0">
            <a:solidFill>
              <a:schemeClr val="tx1"/>
            </a:solidFill>
          </a:endParaRPr>
        </a:p>
      </dgm:t>
    </dgm:pt>
    <dgm:pt modelId="{A719D9AC-B73E-434F-BBBA-CDA586B2C4E8}" type="parTrans" cxnId="{D2AB7818-5EE0-4D9D-9149-A8099F019FD7}">
      <dgm:prSet/>
      <dgm:spPr/>
      <dgm:t>
        <a:bodyPr/>
        <a:lstStyle/>
        <a:p>
          <a:pPr latinLnBrk="1"/>
          <a:endParaRPr lang="ko-KR" altLang="en-US" sz="1600"/>
        </a:p>
      </dgm:t>
    </dgm:pt>
    <dgm:pt modelId="{FC6B101F-4C89-4AB3-ABEE-BB8501A9ED09}" type="sibTrans" cxnId="{D2AB7818-5EE0-4D9D-9149-A8099F019FD7}">
      <dgm:prSet/>
      <dgm:spPr/>
      <dgm:t>
        <a:bodyPr/>
        <a:lstStyle/>
        <a:p>
          <a:pPr latinLnBrk="1"/>
          <a:endParaRPr lang="ko-KR" altLang="en-US" sz="1600"/>
        </a:p>
      </dgm:t>
    </dgm:pt>
    <dgm:pt modelId="{3E339C09-F310-475C-808B-47E75050847C}">
      <dgm:prSet phldrT="[텍스트]" custT="1"/>
      <dgm:spPr/>
      <dgm:t>
        <a:bodyPr/>
        <a:lstStyle/>
        <a:p>
          <a:pPr latinLnBrk="1"/>
          <a:r>
            <a:rPr lang="en-US" altLang="ko-KR" sz="800" b="1" dirty="0">
              <a:solidFill>
                <a:schemeClr val="tx1"/>
              </a:solidFill>
            </a:rPr>
            <a:t>1</a:t>
          </a:r>
          <a:r>
            <a:rPr lang="ko-KR" altLang="en-US" sz="800" b="1" dirty="0">
              <a:solidFill>
                <a:schemeClr val="tx1"/>
              </a:solidFill>
            </a:rPr>
            <a:t>인 플레이</a:t>
          </a:r>
        </a:p>
      </dgm:t>
    </dgm:pt>
    <dgm:pt modelId="{C1AE4F99-5602-42FB-A048-C4337CC23242}" type="parTrans" cxnId="{EBB4D3AA-4372-48A5-91A8-219F705BBB54}">
      <dgm:prSet/>
      <dgm:spPr/>
      <dgm:t>
        <a:bodyPr/>
        <a:lstStyle/>
        <a:p>
          <a:pPr latinLnBrk="1"/>
          <a:endParaRPr lang="ko-KR" altLang="en-US" sz="1600"/>
        </a:p>
      </dgm:t>
    </dgm:pt>
    <dgm:pt modelId="{8EF81FA2-6237-48CB-961A-4AC99F21A52F}" type="sibTrans" cxnId="{EBB4D3AA-4372-48A5-91A8-219F705BBB54}">
      <dgm:prSet/>
      <dgm:spPr/>
      <dgm:t>
        <a:bodyPr/>
        <a:lstStyle/>
        <a:p>
          <a:pPr latinLnBrk="1"/>
          <a:endParaRPr lang="ko-KR" altLang="en-US" sz="1600"/>
        </a:p>
      </dgm:t>
    </dgm:pt>
    <dgm:pt modelId="{E6113F22-583B-45BC-8A45-39CE1B751055}">
      <dgm:prSet phldrT="[텍스트]" custT="1"/>
      <dgm:spPr/>
      <dgm:t>
        <a:bodyPr/>
        <a:lstStyle/>
        <a:p>
          <a:pPr latinLnBrk="1"/>
          <a:r>
            <a:rPr lang="en-US" altLang="ko-KR" sz="800" b="1" dirty="0">
              <a:solidFill>
                <a:schemeClr val="tx1"/>
              </a:solidFill>
            </a:rPr>
            <a:t>10</a:t>
          </a:r>
          <a:r>
            <a:rPr lang="ko-KR" altLang="en-US" sz="800" b="1" dirty="0">
              <a:solidFill>
                <a:schemeClr val="tx1"/>
              </a:solidFill>
            </a:rPr>
            <a:t>개의 스테이지 구성</a:t>
          </a:r>
        </a:p>
      </dgm:t>
    </dgm:pt>
    <dgm:pt modelId="{EF8A2522-392B-4553-94F2-B785037AA684}" type="parTrans" cxnId="{A6A213D7-C328-45B5-9258-751BE394E909}">
      <dgm:prSet/>
      <dgm:spPr/>
      <dgm:t>
        <a:bodyPr/>
        <a:lstStyle/>
        <a:p>
          <a:pPr latinLnBrk="1"/>
          <a:endParaRPr lang="ko-KR" altLang="en-US" sz="1600"/>
        </a:p>
      </dgm:t>
    </dgm:pt>
    <dgm:pt modelId="{25B078E7-B362-466C-B4A5-3ECF941603D2}" type="sibTrans" cxnId="{A6A213D7-C328-45B5-9258-751BE394E909}">
      <dgm:prSet/>
      <dgm:spPr/>
      <dgm:t>
        <a:bodyPr/>
        <a:lstStyle/>
        <a:p>
          <a:pPr latinLnBrk="1"/>
          <a:endParaRPr lang="ko-KR" altLang="en-US" sz="1600"/>
        </a:p>
      </dgm:t>
    </dgm:pt>
    <dgm:pt modelId="{63CC12FD-A81F-43BE-BFEA-191A935D4E0C}">
      <dgm:prSet phldrT="[텍스트]" custT="1"/>
      <dgm:spPr/>
      <dgm:t>
        <a:bodyPr/>
        <a:lstStyle/>
        <a:p>
          <a:pPr latinLnBrk="1"/>
          <a:r>
            <a:rPr lang="ko-KR" altLang="en-US" sz="800" b="1" dirty="0">
              <a:solidFill>
                <a:schemeClr val="tx1"/>
              </a:solidFill>
            </a:rPr>
            <a:t>스테이지 조건을 클리어하는 방식</a:t>
          </a:r>
        </a:p>
      </dgm:t>
    </dgm:pt>
    <dgm:pt modelId="{F55A7762-C190-48EC-80E4-376E92B6AE99}" type="parTrans" cxnId="{06E51580-0F0A-4BE5-B605-08272024BA07}">
      <dgm:prSet/>
      <dgm:spPr/>
      <dgm:t>
        <a:bodyPr/>
        <a:lstStyle/>
        <a:p>
          <a:pPr latinLnBrk="1"/>
          <a:endParaRPr lang="ko-KR" altLang="en-US" sz="1600"/>
        </a:p>
      </dgm:t>
    </dgm:pt>
    <dgm:pt modelId="{FBAAC330-7EAF-4D02-AA95-337A38A19086}" type="sibTrans" cxnId="{06E51580-0F0A-4BE5-B605-08272024BA07}">
      <dgm:prSet/>
      <dgm:spPr/>
      <dgm:t>
        <a:bodyPr/>
        <a:lstStyle/>
        <a:p>
          <a:pPr latinLnBrk="1"/>
          <a:endParaRPr lang="ko-KR" altLang="en-US" sz="1600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AA0078-FEE9-4FFF-862A-C0D3850D231E}" type="pres">
      <dgm:prSet presAssocID="{1092292F-F076-4936-BD99-DCBB5F49B9CD}" presName="root" presStyleCnt="0">
        <dgm:presLayoutVars>
          <dgm:chMax/>
          <dgm:chPref/>
        </dgm:presLayoutVars>
      </dgm:prSet>
      <dgm:spPr/>
    </dgm:pt>
    <dgm:pt modelId="{B9A170B9-5A1D-48EC-8A1B-3D05ED36C164}" type="pres">
      <dgm:prSet presAssocID="{1092292F-F076-4936-BD99-DCBB5F49B9CD}" presName="rootComposite" presStyleCnt="0">
        <dgm:presLayoutVars/>
      </dgm:prSet>
      <dgm:spPr/>
    </dgm:pt>
    <dgm:pt modelId="{F31F95E7-0E1C-4054-8213-6B6D4129C0CF}" type="pres">
      <dgm:prSet presAssocID="{1092292F-F076-4936-BD99-DCBB5F49B9CD}" presName="ParentAccent" presStyleLbl="alignNode1" presStyleIdx="0" presStyleCnt="1"/>
      <dgm:spPr>
        <a:ln>
          <a:noFill/>
        </a:ln>
      </dgm:spPr>
    </dgm:pt>
    <dgm:pt modelId="{E2FBED41-D704-4A2B-AE95-917DD57C5FF3}" type="pres">
      <dgm:prSet presAssocID="{1092292F-F076-4936-BD99-DCBB5F49B9CD}" presName="ParentSmallAccent" presStyleLbl="fgAcc1" presStyleIdx="0" presStyleCnt="1"/>
      <dgm:spPr>
        <a:ln>
          <a:noFill/>
        </a:ln>
      </dgm:spPr>
    </dgm:pt>
    <dgm:pt modelId="{D20AA75B-8DDE-47E0-9B53-C57B74D4066D}" type="pres">
      <dgm:prSet presAssocID="{1092292F-F076-4936-BD99-DCBB5F49B9CD}" presName="Parent" presStyleLbl="revTx" presStyleIdx="0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79A0CF-6F9C-4F23-A563-AD1ABAB8CE2E}" type="pres">
      <dgm:prSet presAssocID="{1092292F-F076-4936-BD99-DCBB5F49B9CD}" presName="childShape" presStyleCnt="0">
        <dgm:presLayoutVars>
          <dgm:chMax val="0"/>
          <dgm:chPref val="0"/>
        </dgm:presLayoutVars>
      </dgm:prSet>
      <dgm:spPr/>
    </dgm:pt>
    <dgm:pt modelId="{291A1FD8-5543-4B89-9D9E-F43CD58F2213}" type="pres">
      <dgm:prSet presAssocID="{3E339C09-F310-475C-808B-47E75050847C}" presName="childComposite" presStyleCnt="0">
        <dgm:presLayoutVars>
          <dgm:chMax val="0"/>
          <dgm:chPref val="0"/>
        </dgm:presLayoutVars>
      </dgm:prSet>
      <dgm:spPr/>
    </dgm:pt>
    <dgm:pt modelId="{B349C0C7-1556-4CD9-BAC2-F3D26D862BE2}" type="pres">
      <dgm:prSet presAssocID="{3E339C09-F310-475C-808B-47E75050847C}" presName="ChildAccent" presStyleLbl="solidFgAcc1" presStyleIdx="0" presStyleCnt="3"/>
      <dgm:spPr/>
    </dgm:pt>
    <dgm:pt modelId="{54060037-0E4C-4302-A398-E97966946E1C}" type="pres">
      <dgm:prSet presAssocID="{3E339C09-F310-475C-808B-47E75050847C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8C3FC2-FDC2-4A21-952E-04176F483D55}" type="pres">
      <dgm:prSet presAssocID="{E6113F22-583B-45BC-8A45-39CE1B751055}" presName="childComposite" presStyleCnt="0">
        <dgm:presLayoutVars>
          <dgm:chMax val="0"/>
          <dgm:chPref val="0"/>
        </dgm:presLayoutVars>
      </dgm:prSet>
      <dgm:spPr/>
    </dgm:pt>
    <dgm:pt modelId="{6441B2FB-549A-4A8C-A37D-EC9F55B1C5FF}" type="pres">
      <dgm:prSet presAssocID="{E6113F22-583B-45BC-8A45-39CE1B751055}" presName="ChildAccent" presStyleLbl="solidFgAcc1" presStyleIdx="1" presStyleCnt="3"/>
      <dgm:spPr/>
    </dgm:pt>
    <dgm:pt modelId="{D259D927-3B47-4589-BADF-686C8407702D}" type="pres">
      <dgm:prSet presAssocID="{E6113F22-583B-45BC-8A45-39CE1B751055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A9793-AA9B-48A3-B28A-989D44447D4B}" type="pres">
      <dgm:prSet presAssocID="{63CC12FD-A81F-43BE-BFEA-191A935D4E0C}" presName="childComposite" presStyleCnt="0">
        <dgm:presLayoutVars>
          <dgm:chMax val="0"/>
          <dgm:chPref val="0"/>
        </dgm:presLayoutVars>
      </dgm:prSet>
      <dgm:spPr/>
    </dgm:pt>
    <dgm:pt modelId="{159910A4-DE50-4E12-805F-0A964C5BBE44}" type="pres">
      <dgm:prSet presAssocID="{63CC12FD-A81F-43BE-BFEA-191A935D4E0C}" presName="ChildAccent" presStyleLbl="solidFgAcc1" presStyleIdx="2" presStyleCnt="3"/>
      <dgm:spPr/>
    </dgm:pt>
    <dgm:pt modelId="{4469FF9F-E9C6-46B7-9829-2CF9E1CE5507}" type="pres">
      <dgm:prSet presAssocID="{63CC12FD-A81F-43BE-BFEA-191A935D4E0C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BB4D3AA-4372-48A5-91A8-219F705BBB54}" srcId="{1092292F-F076-4936-BD99-DCBB5F49B9CD}" destId="{3E339C09-F310-475C-808B-47E75050847C}" srcOrd="0" destOrd="0" parTransId="{C1AE4F99-5602-42FB-A048-C4337CC23242}" sibTransId="{8EF81FA2-6237-48CB-961A-4AC99F21A52F}"/>
    <dgm:cxn modelId="{06E51580-0F0A-4BE5-B605-08272024BA07}" srcId="{1092292F-F076-4936-BD99-DCBB5F49B9CD}" destId="{63CC12FD-A81F-43BE-BFEA-191A935D4E0C}" srcOrd="2" destOrd="0" parTransId="{F55A7762-C190-48EC-80E4-376E92B6AE99}" sibTransId="{FBAAC330-7EAF-4D02-AA95-337A38A19086}"/>
    <dgm:cxn modelId="{5EAEB656-E058-4EB5-9A76-B4DEAF227E70}" type="presOf" srcId="{63CC12FD-A81F-43BE-BFEA-191A935D4E0C}" destId="{4469FF9F-E9C6-46B7-9829-2CF9E1CE5507}" srcOrd="0" destOrd="0" presId="urn:microsoft.com/office/officeart/2008/layout/SquareAccentList"/>
    <dgm:cxn modelId="{A6A213D7-C328-45B5-9258-751BE394E909}" srcId="{1092292F-F076-4936-BD99-DCBB5F49B9CD}" destId="{E6113F22-583B-45BC-8A45-39CE1B751055}" srcOrd="1" destOrd="0" parTransId="{EF8A2522-392B-4553-94F2-B785037AA684}" sibTransId="{25B078E7-B362-466C-B4A5-3ECF941603D2}"/>
    <dgm:cxn modelId="{F00140D1-1EA7-4AA3-ABB0-9004EA70E488}" type="presOf" srcId="{E6113F22-583B-45BC-8A45-39CE1B751055}" destId="{D259D927-3B47-4589-BADF-686C8407702D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5F15EEE4-5038-4769-A2E2-839DCA1B24B9}" type="presOf" srcId="{3E339C09-F310-475C-808B-47E75050847C}" destId="{54060037-0E4C-4302-A398-E97966946E1C}" srcOrd="0" destOrd="0" presId="urn:microsoft.com/office/officeart/2008/layout/SquareAccentList"/>
    <dgm:cxn modelId="{055AB99F-DE0D-443A-93EA-B1A5F231B6AB}" type="presOf" srcId="{1092292F-F076-4936-BD99-DCBB5F49B9CD}" destId="{D20AA75B-8DDE-47E0-9B53-C57B74D4066D}" srcOrd="0" destOrd="0" presId="urn:microsoft.com/office/officeart/2008/layout/SquareAccentList"/>
    <dgm:cxn modelId="{D2AB7818-5EE0-4D9D-9149-A8099F019FD7}" srcId="{10F4FE4E-AE52-434A-85F2-381F7F715C23}" destId="{1092292F-F076-4936-BD99-DCBB5F49B9CD}" srcOrd="0" destOrd="0" parTransId="{A719D9AC-B73E-434F-BBBA-CDA586B2C4E8}" sibTransId="{FC6B101F-4C89-4AB3-ABEE-BB8501A9ED09}"/>
    <dgm:cxn modelId="{6A5EB77B-E0CE-45BE-A0AF-82216D956159}" type="presParOf" srcId="{B7474BF5-CDBA-485E-ABFE-A92C0C22C6FA}" destId="{14AA0078-FEE9-4FFF-862A-C0D3850D231E}" srcOrd="0" destOrd="0" presId="urn:microsoft.com/office/officeart/2008/layout/SquareAccentList"/>
    <dgm:cxn modelId="{689DD881-10F5-463B-BFEE-4FC328A8EC24}" type="presParOf" srcId="{14AA0078-FEE9-4FFF-862A-C0D3850D231E}" destId="{B9A170B9-5A1D-48EC-8A1B-3D05ED36C164}" srcOrd="0" destOrd="0" presId="urn:microsoft.com/office/officeart/2008/layout/SquareAccentList"/>
    <dgm:cxn modelId="{23999B06-4EB8-4128-9873-F17F6B771D55}" type="presParOf" srcId="{B9A170B9-5A1D-48EC-8A1B-3D05ED36C164}" destId="{F31F95E7-0E1C-4054-8213-6B6D4129C0CF}" srcOrd="0" destOrd="0" presId="urn:microsoft.com/office/officeart/2008/layout/SquareAccentList"/>
    <dgm:cxn modelId="{1A7C5876-ED00-4D29-9F58-7C7FF59636C1}" type="presParOf" srcId="{B9A170B9-5A1D-48EC-8A1B-3D05ED36C164}" destId="{E2FBED41-D704-4A2B-AE95-917DD57C5FF3}" srcOrd="1" destOrd="0" presId="urn:microsoft.com/office/officeart/2008/layout/SquareAccentList"/>
    <dgm:cxn modelId="{DD943376-EF7D-427B-8846-BADAE30F6771}" type="presParOf" srcId="{B9A170B9-5A1D-48EC-8A1B-3D05ED36C164}" destId="{D20AA75B-8DDE-47E0-9B53-C57B74D4066D}" srcOrd="2" destOrd="0" presId="urn:microsoft.com/office/officeart/2008/layout/SquareAccentList"/>
    <dgm:cxn modelId="{C3C4C5FE-40C9-432C-89C6-FA71CA30A5A3}" type="presParOf" srcId="{14AA0078-FEE9-4FFF-862A-C0D3850D231E}" destId="{9D79A0CF-6F9C-4F23-A563-AD1ABAB8CE2E}" srcOrd="1" destOrd="0" presId="urn:microsoft.com/office/officeart/2008/layout/SquareAccentList"/>
    <dgm:cxn modelId="{A72DCE05-04C2-44C0-A543-6F80C2FE3986}" type="presParOf" srcId="{9D79A0CF-6F9C-4F23-A563-AD1ABAB8CE2E}" destId="{291A1FD8-5543-4B89-9D9E-F43CD58F2213}" srcOrd="0" destOrd="0" presId="urn:microsoft.com/office/officeart/2008/layout/SquareAccentList"/>
    <dgm:cxn modelId="{3BC7124A-C426-453A-AA97-DAD9D1F0A0ED}" type="presParOf" srcId="{291A1FD8-5543-4B89-9D9E-F43CD58F2213}" destId="{B349C0C7-1556-4CD9-BAC2-F3D26D862BE2}" srcOrd="0" destOrd="0" presId="urn:microsoft.com/office/officeart/2008/layout/SquareAccentList"/>
    <dgm:cxn modelId="{3CE55050-08B3-44B8-937E-C0622DFF3C09}" type="presParOf" srcId="{291A1FD8-5543-4B89-9D9E-F43CD58F2213}" destId="{54060037-0E4C-4302-A398-E97966946E1C}" srcOrd="1" destOrd="0" presId="urn:microsoft.com/office/officeart/2008/layout/SquareAccentList"/>
    <dgm:cxn modelId="{D0378D5C-4092-4ED5-BF65-90C437216317}" type="presParOf" srcId="{9D79A0CF-6F9C-4F23-A563-AD1ABAB8CE2E}" destId="{F58C3FC2-FDC2-4A21-952E-04176F483D55}" srcOrd="1" destOrd="0" presId="urn:microsoft.com/office/officeart/2008/layout/SquareAccentList"/>
    <dgm:cxn modelId="{8A08E55C-4EC4-42EA-A186-E8E2C407DC1E}" type="presParOf" srcId="{F58C3FC2-FDC2-4A21-952E-04176F483D55}" destId="{6441B2FB-549A-4A8C-A37D-EC9F55B1C5FF}" srcOrd="0" destOrd="0" presId="urn:microsoft.com/office/officeart/2008/layout/SquareAccentList"/>
    <dgm:cxn modelId="{57438A2B-233F-4F69-973D-8C67BA718C9E}" type="presParOf" srcId="{F58C3FC2-FDC2-4A21-952E-04176F483D55}" destId="{D259D927-3B47-4589-BADF-686C8407702D}" srcOrd="1" destOrd="0" presId="urn:microsoft.com/office/officeart/2008/layout/SquareAccentList"/>
    <dgm:cxn modelId="{967EC2F6-908B-4E2C-8C57-48C0F31D395C}" type="presParOf" srcId="{9D79A0CF-6F9C-4F23-A563-AD1ABAB8CE2E}" destId="{5A2A9793-AA9B-48A3-B28A-989D44447D4B}" srcOrd="2" destOrd="0" presId="urn:microsoft.com/office/officeart/2008/layout/SquareAccentList"/>
    <dgm:cxn modelId="{D582173A-6E7A-431A-85E0-811FF27C0020}" type="presParOf" srcId="{5A2A9793-AA9B-48A3-B28A-989D44447D4B}" destId="{159910A4-DE50-4E12-805F-0A964C5BBE44}" srcOrd="0" destOrd="0" presId="urn:microsoft.com/office/officeart/2008/layout/SquareAccentList"/>
    <dgm:cxn modelId="{0568D7A0-A00E-4673-AC48-435B208C3D7B}" type="presParOf" srcId="{5A2A9793-AA9B-48A3-B28A-989D44447D4B}" destId="{4469FF9F-E9C6-46B7-9829-2CF9E1CE55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092292F-F076-4936-BD99-DCBB5F49B9CD}">
      <dgm:prSet phldrT="[텍스트]" custT="1"/>
      <dgm:spPr/>
      <dgm:t>
        <a:bodyPr/>
        <a:lstStyle/>
        <a:p>
          <a:pPr latinLnBrk="1"/>
          <a:endParaRPr lang="ko-KR" altLang="en-US" sz="3300" b="1" dirty="0">
            <a:solidFill>
              <a:schemeClr val="tx1"/>
            </a:solidFill>
          </a:endParaRPr>
        </a:p>
      </dgm:t>
    </dgm:pt>
    <dgm:pt modelId="{A719D9AC-B73E-434F-BBBA-CDA586B2C4E8}" type="par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FC6B101F-4C89-4AB3-ABEE-BB8501A9ED09}" type="sib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3E339C09-F310-475C-808B-47E75050847C}">
      <dgm:prSet phldrT="[텍스트]" custT="1"/>
      <dgm:spPr/>
      <dgm:t>
        <a:bodyPr/>
        <a:lstStyle/>
        <a:p>
          <a:pPr latinLnBrk="1"/>
          <a:r>
            <a:rPr lang="en-US" altLang="ko-KR" sz="800" b="1" dirty="0">
              <a:solidFill>
                <a:schemeClr val="tx1"/>
              </a:solidFill>
            </a:rPr>
            <a:t>2~4</a:t>
          </a:r>
          <a:r>
            <a:rPr lang="ko-KR" altLang="en-US" sz="800" b="1" dirty="0">
              <a:solidFill>
                <a:schemeClr val="tx1"/>
              </a:solidFill>
            </a:rPr>
            <a:t>인 플레이</a:t>
          </a:r>
        </a:p>
      </dgm:t>
    </dgm:pt>
    <dgm:pt modelId="{C1AE4F99-5602-42FB-A048-C4337CC23242}" type="par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8EF81FA2-6237-48CB-961A-4AC99F21A52F}" type="sib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E6113F22-583B-45BC-8A45-39CE1B751055}">
      <dgm:prSet phldrT="[텍스트]" custT="1"/>
      <dgm:spPr/>
      <dgm:t>
        <a:bodyPr/>
        <a:lstStyle/>
        <a:p>
          <a:pPr latinLnBrk="1"/>
          <a:r>
            <a:rPr lang="ko-KR" altLang="en-US" sz="800" b="1" dirty="0" smtClean="0">
              <a:solidFill>
                <a:schemeClr val="tx1"/>
              </a:solidFill>
            </a:rPr>
            <a:t>맵 </a:t>
          </a:r>
          <a:r>
            <a:rPr lang="ko-KR" altLang="en-US" sz="800" b="1" dirty="0">
              <a:solidFill>
                <a:schemeClr val="tx1"/>
              </a:solidFill>
            </a:rPr>
            <a:t>선택 방식</a:t>
          </a:r>
        </a:p>
      </dgm:t>
    </dgm:pt>
    <dgm:pt modelId="{EF8A2522-392B-4553-94F2-B785037AA684}" type="par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25B078E7-B362-466C-B4A5-3ECF941603D2}" type="sib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63CC12FD-A81F-43BE-BFEA-191A935D4E0C}">
      <dgm:prSet phldrT="[텍스트]" custT="1"/>
      <dgm:spPr/>
      <dgm:t>
        <a:bodyPr/>
        <a:lstStyle/>
        <a:p>
          <a:pPr latinLnBrk="1"/>
          <a:r>
            <a:rPr lang="en-US" altLang="ko-KR" sz="800" b="1" dirty="0">
              <a:solidFill>
                <a:schemeClr val="tx1"/>
              </a:solidFill>
            </a:rPr>
            <a:t>1vs1, 1vs1vs1, 1vs1vs1vs1, 2vs2 </a:t>
          </a:r>
          <a:r>
            <a:rPr lang="ko-KR" altLang="en-US" sz="800" b="1" dirty="0">
              <a:solidFill>
                <a:schemeClr val="tx1"/>
              </a:solidFill>
            </a:rPr>
            <a:t>대전</a:t>
          </a:r>
        </a:p>
      </dgm:t>
    </dgm:pt>
    <dgm:pt modelId="{F55A7762-C190-48EC-80E4-376E92B6AE99}" type="par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BAAC330-7EAF-4D02-AA95-337A38A19086}" type="sib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AA0078-FEE9-4FFF-862A-C0D3850D231E}" type="pres">
      <dgm:prSet presAssocID="{1092292F-F076-4936-BD99-DCBB5F49B9CD}" presName="root" presStyleCnt="0">
        <dgm:presLayoutVars>
          <dgm:chMax/>
          <dgm:chPref/>
        </dgm:presLayoutVars>
      </dgm:prSet>
      <dgm:spPr/>
    </dgm:pt>
    <dgm:pt modelId="{B9A170B9-5A1D-48EC-8A1B-3D05ED36C164}" type="pres">
      <dgm:prSet presAssocID="{1092292F-F076-4936-BD99-DCBB5F49B9CD}" presName="rootComposite" presStyleCnt="0">
        <dgm:presLayoutVars/>
      </dgm:prSet>
      <dgm:spPr/>
    </dgm:pt>
    <dgm:pt modelId="{F31F95E7-0E1C-4054-8213-6B6D4129C0CF}" type="pres">
      <dgm:prSet presAssocID="{1092292F-F076-4936-BD99-DCBB5F49B9CD}" presName="ParentAccent" presStyleLbl="alignNode1" presStyleIdx="0" presStyleCnt="1"/>
      <dgm:spPr>
        <a:solidFill>
          <a:schemeClr val="accent4">
            <a:lumMod val="75000"/>
          </a:schemeClr>
        </a:solidFill>
        <a:ln>
          <a:noFill/>
        </a:ln>
      </dgm:spPr>
    </dgm:pt>
    <dgm:pt modelId="{E2FBED41-D704-4A2B-AE95-917DD57C5FF3}" type="pres">
      <dgm:prSet presAssocID="{1092292F-F076-4936-BD99-DCBB5F49B9CD}" presName="ParentSmallAccent" presStyleLbl="fgAcc1" presStyleIdx="0" presStyleCnt="1"/>
      <dgm:spPr>
        <a:ln>
          <a:noFill/>
        </a:ln>
      </dgm:spPr>
    </dgm:pt>
    <dgm:pt modelId="{D20AA75B-8DDE-47E0-9B53-C57B74D4066D}" type="pres">
      <dgm:prSet presAssocID="{1092292F-F076-4936-BD99-DCBB5F49B9CD}" presName="Parent" presStyleLbl="revTx" presStyleIdx="0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79A0CF-6F9C-4F23-A563-AD1ABAB8CE2E}" type="pres">
      <dgm:prSet presAssocID="{1092292F-F076-4936-BD99-DCBB5F49B9CD}" presName="childShape" presStyleCnt="0">
        <dgm:presLayoutVars>
          <dgm:chMax val="0"/>
          <dgm:chPref val="0"/>
        </dgm:presLayoutVars>
      </dgm:prSet>
      <dgm:spPr/>
    </dgm:pt>
    <dgm:pt modelId="{291A1FD8-5543-4B89-9D9E-F43CD58F2213}" type="pres">
      <dgm:prSet presAssocID="{3E339C09-F310-475C-808B-47E75050847C}" presName="childComposite" presStyleCnt="0">
        <dgm:presLayoutVars>
          <dgm:chMax val="0"/>
          <dgm:chPref val="0"/>
        </dgm:presLayoutVars>
      </dgm:prSet>
      <dgm:spPr/>
    </dgm:pt>
    <dgm:pt modelId="{B349C0C7-1556-4CD9-BAC2-F3D26D862BE2}" type="pres">
      <dgm:prSet presAssocID="{3E339C09-F310-475C-808B-47E75050847C}" presName="ChildAccent" presStyleLbl="solidFgAcc1" presStyleIdx="0" presStyleCnt="3"/>
      <dgm:spPr/>
    </dgm:pt>
    <dgm:pt modelId="{54060037-0E4C-4302-A398-E97966946E1C}" type="pres">
      <dgm:prSet presAssocID="{3E339C09-F310-475C-808B-47E75050847C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8C3FC2-FDC2-4A21-952E-04176F483D55}" type="pres">
      <dgm:prSet presAssocID="{E6113F22-583B-45BC-8A45-39CE1B751055}" presName="childComposite" presStyleCnt="0">
        <dgm:presLayoutVars>
          <dgm:chMax val="0"/>
          <dgm:chPref val="0"/>
        </dgm:presLayoutVars>
      </dgm:prSet>
      <dgm:spPr/>
    </dgm:pt>
    <dgm:pt modelId="{6441B2FB-549A-4A8C-A37D-EC9F55B1C5FF}" type="pres">
      <dgm:prSet presAssocID="{E6113F22-583B-45BC-8A45-39CE1B751055}" presName="ChildAccent" presStyleLbl="solidFgAcc1" presStyleIdx="1" presStyleCnt="3"/>
      <dgm:spPr/>
    </dgm:pt>
    <dgm:pt modelId="{D259D927-3B47-4589-BADF-686C8407702D}" type="pres">
      <dgm:prSet presAssocID="{E6113F22-583B-45BC-8A45-39CE1B751055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A9793-AA9B-48A3-B28A-989D44447D4B}" type="pres">
      <dgm:prSet presAssocID="{63CC12FD-A81F-43BE-BFEA-191A935D4E0C}" presName="childComposite" presStyleCnt="0">
        <dgm:presLayoutVars>
          <dgm:chMax val="0"/>
          <dgm:chPref val="0"/>
        </dgm:presLayoutVars>
      </dgm:prSet>
      <dgm:spPr/>
    </dgm:pt>
    <dgm:pt modelId="{159910A4-DE50-4E12-805F-0A964C5BBE44}" type="pres">
      <dgm:prSet presAssocID="{63CC12FD-A81F-43BE-BFEA-191A935D4E0C}" presName="ChildAccent" presStyleLbl="solidFgAcc1" presStyleIdx="2" presStyleCnt="3"/>
      <dgm:spPr/>
    </dgm:pt>
    <dgm:pt modelId="{4469FF9F-E9C6-46B7-9829-2CF9E1CE5507}" type="pres">
      <dgm:prSet presAssocID="{63CC12FD-A81F-43BE-BFEA-191A935D4E0C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BB4D3AA-4372-48A5-91A8-219F705BBB54}" srcId="{1092292F-F076-4936-BD99-DCBB5F49B9CD}" destId="{3E339C09-F310-475C-808B-47E75050847C}" srcOrd="0" destOrd="0" parTransId="{C1AE4F99-5602-42FB-A048-C4337CC23242}" sibTransId="{8EF81FA2-6237-48CB-961A-4AC99F21A52F}"/>
    <dgm:cxn modelId="{06E51580-0F0A-4BE5-B605-08272024BA07}" srcId="{1092292F-F076-4936-BD99-DCBB5F49B9CD}" destId="{63CC12FD-A81F-43BE-BFEA-191A935D4E0C}" srcOrd="2" destOrd="0" parTransId="{F55A7762-C190-48EC-80E4-376E92B6AE99}" sibTransId="{FBAAC330-7EAF-4D02-AA95-337A38A19086}"/>
    <dgm:cxn modelId="{5EAEB656-E058-4EB5-9A76-B4DEAF227E70}" type="presOf" srcId="{63CC12FD-A81F-43BE-BFEA-191A935D4E0C}" destId="{4469FF9F-E9C6-46B7-9829-2CF9E1CE5507}" srcOrd="0" destOrd="0" presId="urn:microsoft.com/office/officeart/2008/layout/SquareAccentList"/>
    <dgm:cxn modelId="{A6A213D7-C328-45B5-9258-751BE394E909}" srcId="{1092292F-F076-4936-BD99-DCBB5F49B9CD}" destId="{E6113F22-583B-45BC-8A45-39CE1B751055}" srcOrd="1" destOrd="0" parTransId="{EF8A2522-392B-4553-94F2-B785037AA684}" sibTransId="{25B078E7-B362-466C-B4A5-3ECF941603D2}"/>
    <dgm:cxn modelId="{F00140D1-1EA7-4AA3-ABB0-9004EA70E488}" type="presOf" srcId="{E6113F22-583B-45BC-8A45-39CE1B751055}" destId="{D259D927-3B47-4589-BADF-686C8407702D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5F15EEE4-5038-4769-A2E2-839DCA1B24B9}" type="presOf" srcId="{3E339C09-F310-475C-808B-47E75050847C}" destId="{54060037-0E4C-4302-A398-E97966946E1C}" srcOrd="0" destOrd="0" presId="urn:microsoft.com/office/officeart/2008/layout/SquareAccentList"/>
    <dgm:cxn modelId="{055AB99F-DE0D-443A-93EA-B1A5F231B6AB}" type="presOf" srcId="{1092292F-F076-4936-BD99-DCBB5F49B9CD}" destId="{D20AA75B-8DDE-47E0-9B53-C57B74D4066D}" srcOrd="0" destOrd="0" presId="urn:microsoft.com/office/officeart/2008/layout/SquareAccentList"/>
    <dgm:cxn modelId="{D2AB7818-5EE0-4D9D-9149-A8099F019FD7}" srcId="{10F4FE4E-AE52-434A-85F2-381F7F715C23}" destId="{1092292F-F076-4936-BD99-DCBB5F49B9CD}" srcOrd="0" destOrd="0" parTransId="{A719D9AC-B73E-434F-BBBA-CDA586B2C4E8}" sibTransId="{FC6B101F-4C89-4AB3-ABEE-BB8501A9ED09}"/>
    <dgm:cxn modelId="{6A5EB77B-E0CE-45BE-A0AF-82216D956159}" type="presParOf" srcId="{B7474BF5-CDBA-485E-ABFE-A92C0C22C6FA}" destId="{14AA0078-FEE9-4FFF-862A-C0D3850D231E}" srcOrd="0" destOrd="0" presId="urn:microsoft.com/office/officeart/2008/layout/SquareAccentList"/>
    <dgm:cxn modelId="{689DD881-10F5-463B-BFEE-4FC328A8EC24}" type="presParOf" srcId="{14AA0078-FEE9-4FFF-862A-C0D3850D231E}" destId="{B9A170B9-5A1D-48EC-8A1B-3D05ED36C164}" srcOrd="0" destOrd="0" presId="urn:microsoft.com/office/officeart/2008/layout/SquareAccentList"/>
    <dgm:cxn modelId="{23999B06-4EB8-4128-9873-F17F6B771D55}" type="presParOf" srcId="{B9A170B9-5A1D-48EC-8A1B-3D05ED36C164}" destId="{F31F95E7-0E1C-4054-8213-6B6D4129C0CF}" srcOrd="0" destOrd="0" presId="urn:microsoft.com/office/officeart/2008/layout/SquareAccentList"/>
    <dgm:cxn modelId="{1A7C5876-ED00-4D29-9F58-7C7FF59636C1}" type="presParOf" srcId="{B9A170B9-5A1D-48EC-8A1B-3D05ED36C164}" destId="{E2FBED41-D704-4A2B-AE95-917DD57C5FF3}" srcOrd="1" destOrd="0" presId="urn:microsoft.com/office/officeart/2008/layout/SquareAccentList"/>
    <dgm:cxn modelId="{DD943376-EF7D-427B-8846-BADAE30F6771}" type="presParOf" srcId="{B9A170B9-5A1D-48EC-8A1B-3D05ED36C164}" destId="{D20AA75B-8DDE-47E0-9B53-C57B74D4066D}" srcOrd="2" destOrd="0" presId="urn:microsoft.com/office/officeart/2008/layout/SquareAccentList"/>
    <dgm:cxn modelId="{C3C4C5FE-40C9-432C-89C6-FA71CA30A5A3}" type="presParOf" srcId="{14AA0078-FEE9-4FFF-862A-C0D3850D231E}" destId="{9D79A0CF-6F9C-4F23-A563-AD1ABAB8CE2E}" srcOrd="1" destOrd="0" presId="urn:microsoft.com/office/officeart/2008/layout/SquareAccentList"/>
    <dgm:cxn modelId="{A72DCE05-04C2-44C0-A543-6F80C2FE3986}" type="presParOf" srcId="{9D79A0CF-6F9C-4F23-A563-AD1ABAB8CE2E}" destId="{291A1FD8-5543-4B89-9D9E-F43CD58F2213}" srcOrd="0" destOrd="0" presId="urn:microsoft.com/office/officeart/2008/layout/SquareAccentList"/>
    <dgm:cxn modelId="{3BC7124A-C426-453A-AA97-DAD9D1F0A0ED}" type="presParOf" srcId="{291A1FD8-5543-4B89-9D9E-F43CD58F2213}" destId="{B349C0C7-1556-4CD9-BAC2-F3D26D862BE2}" srcOrd="0" destOrd="0" presId="urn:microsoft.com/office/officeart/2008/layout/SquareAccentList"/>
    <dgm:cxn modelId="{3CE55050-08B3-44B8-937E-C0622DFF3C09}" type="presParOf" srcId="{291A1FD8-5543-4B89-9D9E-F43CD58F2213}" destId="{54060037-0E4C-4302-A398-E97966946E1C}" srcOrd="1" destOrd="0" presId="urn:microsoft.com/office/officeart/2008/layout/SquareAccentList"/>
    <dgm:cxn modelId="{D0378D5C-4092-4ED5-BF65-90C437216317}" type="presParOf" srcId="{9D79A0CF-6F9C-4F23-A563-AD1ABAB8CE2E}" destId="{F58C3FC2-FDC2-4A21-952E-04176F483D55}" srcOrd="1" destOrd="0" presId="urn:microsoft.com/office/officeart/2008/layout/SquareAccentList"/>
    <dgm:cxn modelId="{8A08E55C-4EC4-42EA-A186-E8E2C407DC1E}" type="presParOf" srcId="{F58C3FC2-FDC2-4A21-952E-04176F483D55}" destId="{6441B2FB-549A-4A8C-A37D-EC9F55B1C5FF}" srcOrd="0" destOrd="0" presId="urn:microsoft.com/office/officeart/2008/layout/SquareAccentList"/>
    <dgm:cxn modelId="{57438A2B-233F-4F69-973D-8C67BA718C9E}" type="presParOf" srcId="{F58C3FC2-FDC2-4A21-952E-04176F483D55}" destId="{D259D927-3B47-4589-BADF-686C8407702D}" srcOrd="1" destOrd="0" presId="urn:microsoft.com/office/officeart/2008/layout/SquareAccentList"/>
    <dgm:cxn modelId="{967EC2F6-908B-4E2C-8C57-48C0F31D395C}" type="presParOf" srcId="{9D79A0CF-6F9C-4F23-A563-AD1ABAB8CE2E}" destId="{5A2A9793-AA9B-48A3-B28A-989D44447D4B}" srcOrd="2" destOrd="0" presId="urn:microsoft.com/office/officeart/2008/layout/SquareAccentList"/>
    <dgm:cxn modelId="{D582173A-6E7A-431A-85E0-811FF27C0020}" type="presParOf" srcId="{5A2A9793-AA9B-48A3-B28A-989D44447D4B}" destId="{159910A4-DE50-4E12-805F-0A964C5BBE44}" srcOrd="0" destOrd="0" presId="urn:microsoft.com/office/officeart/2008/layout/SquareAccentList"/>
    <dgm:cxn modelId="{0568D7A0-A00E-4673-AC48-435B208C3D7B}" type="presParOf" srcId="{5A2A9793-AA9B-48A3-B28A-989D44447D4B}" destId="{4469FF9F-E9C6-46B7-9829-2CF9E1CE55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1EE2EA-04CC-4419-8637-19AFFFA00C32}" type="doc">
      <dgm:prSet loTypeId="urn:microsoft.com/office/officeart/2005/8/layout/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8102AFE0-B38A-4857-8899-1FD50BC09FC2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+mn-ea"/>
              <a:cs typeface="+mj-cs"/>
            </a:rPr>
            <a:t>게임 클라이언트 구현 </a:t>
          </a:r>
          <a:r>
            <a:rPr lang="en-US" altLang="ko-KR" sz="1600" b="1" dirty="0" smtClean="0">
              <a:latin typeface="+mn-ea"/>
              <a:cs typeface="+mj-cs"/>
            </a:rPr>
            <a:t>&lt;</a:t>
          </a:r>
          <a:r>
            <a:rPr lang="ko-KR" altLang="en-US" sz="1600" b="1" dirty="0" smtClean="0">
              <a:latin typeface="+mn-ea"/>
              <a:cs typeface="+mj-cs"/>
            </a:rPr>
            <a:t>모험 모드</a:t>
          </a:r>
          <a:r>
            <a:rPr lang="en-US" altLang="ko-KR" sz="1600" b="1" dirty="0" smtClean="0">
              <a:latin typeface="+mn-ea"/>
              <a:cs typeface="+mj-cs"/>
            </a:rPr>
            <a:t>&gt;</a:t>
          </a:r>
          <a:endParaRPr lang="ko-KR" altLang="en-US" sz="1600" dirty="0"/>
        </a:p>
      </dgm:t>
    </dgm:pt>
    <dgm:pt modelId="{87F79E8D-48FE-459C-B0A2-E86F73A1F03E}" type="par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0F6E5A24-C634-436A-BFDC-AADDFC5376E3}" type="sib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B19F35BF-8197-461F-85E4-83AAB168F5D3}">
      <dgm:prSet phldrT="[텍스트]"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캐릭터 및 오브젝트 모델</a:t>
          </a:r>
          <a:r>
            <a:rPr lang="en-US" altLang="ko-KR" sz="1200" b="1" dirty="0" smtClean="0">
              <a:latin typeface="+mn-ea"/>
              <a:cs typeface="+mj-cs"/>
            </a:rPr>
            <a:t> </a:t>
          </a:r>
          <a:r>
            <a:rPr lang="ko-KR" altLang="en-US" sz="1200" b="1" dirty="0" smtClean="0">
              <a:latin typeface="+mn-ea"/>
              <a:cs typeface="+mj-cs"/>
            </a:rPr>
            <a:t>적용 및 기능 구현</a:t>
          </a:r>
          <a:endParaRPr lang="ko-KR" altLang="en-US" sz="1200" dirty="0"/>
        </a:p>
      </dgm:t>
    </dgm:pt>
    <dgm:pt modelId="{91C0533D-D2F8-4F75-811F-08CB7FDD7DD5}" type="parTrans" cxnId="{E6D76E0E-C23D-4671-A20F-84245E650462}">
      <dgm:prSet/>
      <dgm:spPr/>
      <dgm:t>
        <a:bodyPr/>
        <a:lstStyle/>
        <a:p>
          <a:pPr latinLnBrk="1"/>
          <a:endParaRPr lang="ko-KR" altLang="en-US"/>
        </a:p>
      </dgm:t>
    </dgm:pt>
    <dgm:pt modelId="{62580AC0-B1DA-4BA9-9750-1FDF138F51B5}" type="sibTrans" cxnId="{E6D76E0E-C23D-4671-A20F-84245E650462}">
      <dgm:prSet/>
      <dgm:spPr/>
      <dgm:t>
        <a:bodyPr/>
        <a:lstStyle/>
        <a:p>
          <a:pPr latinLnBrk="1"/>
          <a:endParaRPr lang="ko-KR" altLang="en-US"/>
        </a:p>
      </dgm:t>
    </dgm:pt>
    <dgm:pt modelId="{47B1DD12-3159-4E54-B457-631C64492435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+mn-ea"/>
              <a:cs typeface="+mj-cs"/>
            </a:rPr>
            <a:t>시스템 테이블 </a:t>
          </a:r>
          <a:r>
            <a:rPr lang="ko-KR" altLang="en-US" sz="1600" b="1" dirty="0" err="1" smtClean="0">
              <a:latin typeface="+mn-ea"/>
              <a:cs typeface="+mj-cs"/>
            </a:rPr>
            <a:t>파싱</a:t>
          </a:r>
          <a:endParaRPr lang="ko-KR" altLang="en-US" sz="1600" dirty="0"/>
        </a:p>
      </dgm:t>
    </dgm:pt>
    <dgm:pt modelId="{A7BD6CBA-5C41-4786-842D-366A514BAB20}" type="parTrans" cxnId="{445669F1-07AE-4100-9406-6A6A4FAF05D1}">
      <dgm:prSet/>
      <dgm:spPr/>
      <dgm:t>
        <a:bodyPr/>
        <a:lstStyle/>
        <a:p>
          <a:pPr latinLnBrk="1"/>
          <a:endParaRPr lang="ko-KR" altLang="en-US"/>
        </a:p>
      </dgm:t>
    </dgm:pt>
    <dgm:pt modelId="{116DE056-2867-47EE-BCAA-8796064DCED4}" type="sibTrans" cxnId="{445669F1-07AE-4100-9406-6A6A4FAF05D1}">
      <dgm:prSet/>
      <dgm:spPr/>
      <dgm:t>
        <a:bodyPr/>
        <a:lstStyle/>
        <a:p>
          <a:pPr latinLnBrk="1"/>
          <a:endParaRPr lang="ko-KR" altLang="en-US"/>
        </a:p>
      </dgm:t>
    </dgm:pt>
    <dgm:pt modelId="{4CB28413-3967-4AF7-83CE-4FCE47A75B33}">
      <dgm:prSet phldrT="[텍스트]"/>
      <dgm:spPr/>
      <dgm:t>
        <a:bodyPr/>
        <a:lstStyle/>
        <a:p>
          <a:pPr latinLnBrk="1"/>
          <a:r>
            <a:rPr lang="en-US" altLang="ko-KR" sz="1400" b="1" dirty="0" smtClean="0">
              <a:latin typeface="+mn-ea"/>
              <a:cs typeface="+mj-cs"/>
            </a:rPr>
            <a:t>Table(Excel Data)</a:t>
          </a:r>
          <a:r>
            <a:rPr lang="ko-KR" altLang="en-US" sz="1400" b="1" dirty="0" smtClean="0">
              <a:latin typeface="+mn-ea"/>
              <a:cs typeface="+mj-cs"/>
            </a:rPr>
            <a:t>을 </a:t>
          </a:r>
          <a:r>
            <a:rPr lang="en-US" altLang="ko-KR" sz="1400" b="1" dirty="0" smtClean="0">
              <a:latin typeface="+mn-ea"/>
              <a:cs typeface="+mj-cs"/>
            </a:rPr>
            <a:t>CSV </a:t>
          </a:r>
          <a:r>
            <a:rPr lang="ko-KR" altLang="en-US" sz="1400" b="1" dirty="0" smtClean="0">
              <a:latin typeface="+mn-ea"/>
              <a:cs typeface="+mj-cs"/>
            </a:rPr>
            <a:t>파일로 변환 후 </a:t>
          </a:r>
          <a:r>
            <a:rPr lang="en-US" altLang="ko-KR" sz="1400" b="1" dirty="0" smtClean="0">
              <a:latin typeface="+mn-ea"/>
              <a:cs typeface="+mj-cs"/>
            </a:rPr>
            <a:t>Parsing</a:t>
          </a:r>
          <a:endParaRPr lang="ko-KR" altLang="en-US" sz="1400" dirty="0"/>
        </a:p>
      </dgm:t>
    </dgm:pt>
    <dgm:pt modelId="{CC426F2D-7C61-4116-9E4C-4A8EA68D384E}" type="parTrans" cxnId="{3A89AF01-ACB5-4E55-A647-FE95B134CB4A}">
      <dgm:prSet/>
      <dgm:spPr/>
      <dgm:t>
        <a:bodyPr/>
        <a:lstStyle/>
        <a:p>
          <a:pPr latinLnBrk="1"/>
          <a:endParaRPr lang="ko-KR" altLang="en-US"/>
        </a:p>
      </dgm:t>
    </dgm:pt>
    <dgm:pt modelId="{71219C76-9671-47D6-9931-37E752DEED87}" type="sibTrans" cxnId="{3A89AF01-ACB5-4E55-A647-FE95B134CB4A}">
      <dgm:prSet/>
      <dgm:spPr/>
      <dgm:t>
        <a:bodyPr/>
        <a:lstStyle/>
        <a:p>
          <a:pPr latinLnBrk="1"/>
          <a:endParaRPr lang="ko-KR" altLang="en-US"/>
        </a:p>
      </dgm:t>
    </dgm:pt>
    <dgm:pt modelId="{28CC482A-F194-417F-95A5-90F6BFE5C3E7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애니메이션</a:t>
          </a:r>
          <a:r>
            <a:rPr lang="en-US" altLang="ko-KR" sz="1200" b="1" dirty="0" smtClean="0">
              <a:latin typeface="+mn-ea"/>
              <a:cs typeface="+mj-cs"/>
            </a:rPr>
            <a:t> </a:t>
          </a:r>
          <a:r>
            <a:rPr lang="ko-KR" altLang="en-US" sz="1200" b="1" dirty="0" smtClean="0">
              <a:latin typeface="+mn-ea"/>
              <a:cs typeface="+mj-cs"/>
            </a:rPr>
            <a:t>적용</a:t>
          </a:r>
          <a:endParaRPr lang="en-US" altLang="ko-KR" sz="1200" b="1" dirty="0">
            <a:latin typeface="+mn-ea"/>
            <a:cs typeface="+mj-cs"/>
          </a:endParaRPr>
        </a:p>
      </dgm:t>
    </dgm:pt>
    <dgm:pt modelId="{DAA17649-D728-40EC-9D29-A26BCC1FB11F}" type="parTrans" cxnId="{2EC14283-D029-4532-A46C-DB0E4591747B}">
      <dgm:prSet/>
      <dgm:spPr/>
      <dgm:t>
        <a:bodyPr/>
        <a:lstStyle/>
        <a:p>
          <a:pPr latinLnBrk="1"/>
          <a:endParaRPr lang="ko-KR" altLang="en-US"/>
        </a:p>
      </dgm:t>
    </dgm:pt>
    <dgm:pt modelId="{7D28D7F4-4B88-41EF-B181-B689D052179D}" type="sibTrans" cxnId="{2EC14283-D029-4532-A46C-DB0E4591747B}">
      <dgm:prSet/>
      <dgm:spPr/>
      <dgm:t>
        <a:bodyPr/>
        <a:lstStyle/>
        <a:p>
          <a:pPr latinLnBrk="1"/>
          <a:endParaRPr lang="ko-KR" altLang="en-US"/>
        </a:p>
      </dgm:t>
    </dgm:pt>
    <dgm:pt modelId="{43EE9C3D-A58F-4B66-BED5-3CEA6D2B2D6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캐릭터 스킬 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F09CE46B-CC52-4B34-957B-F8CBE8822B9B}" type="par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C2426812-D0BE-4538-BFFD-EE4DFB64A68F}" type="sib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BCD6465E-4933-4CB7-9B13-508A52FF7F6F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카메라 세팅 및 연출 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913051F9-DCD8-44AB-8514-2C0179D755F2}" type="par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085628AE-0185-47D9-8422-2472D4062793}" type="sib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B3F18444-72F3-4F63-A460-EB2714DD36A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몬스터 </a:t>
          </a:r>
          <a:r>
            <a:rPr lang="en-US" altLang="ko-KR" sz="1200" b="1" dirty="0" smtClean="0">
              <a:latin typeface="+mn-ea"/>
              <a:cs typeface="+mj-cs"/>
            </a:rPr>
            <a:t>AI </a:t>
          </a:r>
          <a:r>
            <a:rPr lang="ko-KR" altLang="en-US" sz="1200" b="1" dirty="0" smtClean="0">
              <a:latin typeface="+mn-ea"/>
              <a:cs typeface="+mj-cs"/>
            </a:rPr>
            <a:t>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97A3428B-1116-4468-B9AA-7535394DFD97}" type="parTrans" cxnId="{8FF96B6B-B320-4A04-B001-B5BD3A4D3C21}">
      <dgm:prSet/>
      <dgm:spPr/>
      <dgm:t>
        <a:bodyPr/>
        <a:lstStyle/>
        <a:p>
          <a:pPr latinLnBrk="1"/>
          <a:endParaRPr lang="ko-KR" altLang="en-US"/>
        </a:p>
      </dgm:t>
    </dgm:pt>
    <dgm:pt modelId="{49E8C498-2CFD-4EF1-9B71-641AE65DFFEF}" type="sibTrans" cxnId="{8FF96B6B-B320-4A04-B001-B5BD3A4D3C21}">
      <dgm:prSet/>
      <dgm:spPr/>
      <dgm:t>
        <a:bodyPr/>
        <a:lstStyle/>
        <a:p>
          <a:pPr latinLnBrk="1"/>
          <a:endParaRPr lang="ko-KR" altLang="en-US"/>
        </a:p>
      </dgm:t>
    </dgm:pt>
    <dgm:pt modelId="{6F14A459-64C6-4D09-A351-28A621D16C4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폭탄과 오브젝트의 상호작용 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091C6066-7A65-4053-9D22-38C0A4F2A70A}" type="par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570C5361-EBC7-45EE-AEB8-FBC10C2F4CBF}" type="sib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D0F9364C-5A86-42DC-9314-90A50C2AB690}">
      <dgm:prSet phldrT="[텍스트]" custT="1"/>
      <dgm:spPr/>
      <dgm:t>
        <a:bodyPr/>
        <a:lstStyle/>
        <a:p>
          <a:pPr latinLnBrk="1"/>
          <a:r>
            <a:rPr lang="ko-KR" altLang="en-US" sz="1100" b="0" dirty="0" smtClean="0"/>
            <a:t> </a:t>
          </a:r>
          <a:r>
            <a:rPr lang="ko-KR" altLang="en-US" sz="1100" b="0" dirty="0" err="1" smtClean="0"/>
            <a:t>모험모드</a:t>
          </a:r>
          <a:r>
            <a:rPr lang="ko-KR" altLang="en-US" sz="1100" b="0" dirty="0" smtClean="0"/>
            <a:t> 보스 상태 관련 데이터</a:t>
          </a:r>
          <a:endParaRPr lang="ko-KR" altLang="en-US" sz="1100" b="0" dirty="0"/>
        </a:p>
      </dgm:t>
    </dgm:pt>
    <dgm:pt modelId="{3539227C-7BDC-4640-9B85-A953A2516DEA}" type="parTrans" cxnId="{554AF10F-59A4-4D2C-A6C5-4A666F89135D}">
      <dgm:prSet/>
      <dgm:spPr/>
      <dgm:t>
        <a:bodyPr/>
        <a:lstStyle/>
        <a:p>
          <a:pPr latinLnBrk="1"/>
          <a:endParaRPr lang="ko-KR" altLang="en-US"/>
        </a:p>
      </dgm:t>
    </dgm:pt>
    <dgm:pt modelId="{31A275D8-AA54-414A-B5A1-7596160B1E6B}" type="sibTrans" cxnId="{554AF10F-59A4-4D2C-A6C5-4A666F89135D}">
      <dgm:prSet/>
      <dgm:spPr/>
      <dgm:t>
        <a:bodyPr/>
        <a:lstStyle/>
        <a:p>
          <a:pPr latinLnBrk="1"/>
          <a:endParaRPr lang="ko-KR" altLang="en-US"/>
        </a:p>
      </dgm:t>
    </dgm:pt>
    <dgm:pt modelId="{22BDFB75-79A0-4EB2-B29D-7F533AAC5054}">
      <dgm:prSet phldrT="[텍스트]" custT="1"/>
      <dgm:spPr/>
      <dgm:t>
        <a:bodyPr/>
        <a:lstStyle/>
        <a:p>
          <a:pPr latinLnBrk="1"/>
          <a:r>
            <a:rPr lang="ko-KR" altLang="en-US" sz="1100" b="0" dirty="0" smtClean="0"/>
            <a:t> </a:t>
          </a:r>
          <a:r>
            <a:rPr lang="ko-KR" altLang="en-US" sz="1100" b="0" dirty="0" err="1" smtClean="0"/>
            <a:t>튜토리얼</a:t>
          </a:r>
          <a:r>
            <a:rPr lang="ko-KR" altLang="en-US" sz="1100" b="0" dirty="0" smtClean="0"/>
            <a:t> 및 시나리오 스크립트 관련 데이터</a:t>
          </a:r>
          <a:endParaRPr lang="ko-KR" altLang="en-US" sz="1100" b="0" dirty="0"/>
        </a:p>
      </dgm:t>
    </dgm:pt>
    <dgm:pt modelId="{268CD490-E299-4805-8C2A-1336AA139F1D}" type="parTrans" cxnId="{D6EACC24-2734-41BE-A9EB-A4E320EDC72B}">
      <dgm:prSet/>
      <dgm:spPr/>
      <dgm:t>
        <a:bodyPr/>
        <a:lstStyle/>
        <a:p>
          <a:pPr latinLnBrk="1"/>
          <a:endParaRPr lang="ko-KR" altLang="en-US"/>
        </a:p>
      </dgm:t>
    </dgm:pt>
    <dgm:pt modelId="{359B86D6-5F7F-44B0-90D9-6D278C074F27}" type="sibTrans" cxnId="{D6EACC24-2734-41BE-A9EB-A4E320EDC72B}">
      <dgm:prSet/>
      <dgm:spPr/>
      <dgm:t>
        <a:bodyPr/>
        <a:lstStyle/>
        <a:p>
          <a:pPr latinLnBrk="1"/>
          <a:endParaRPr lang="ko-KR" altLang="en-US"/>
        </a:p>
      </dgm:t>
    </dgm:pt>
    <dgm:pt modelId="{9F74DE4E-D026-47A2-8990-A7DE58CCD34D}">
      <dgm:prSet phldrT="[텍스트]" custT="1"/>
      <dgm:spPr/>
      <dgm:t>
        <a:bodyPr/>
        <a:lstStyle/>
        <a:p>
          <a:pPr latinLnBrk="1"/>
          <a:r>
            <a:rPr lang="ko-KR" altLang="en-US" sz="1100" b="0" dirty="0" smtClean="0"/>
            <a:t> 스테이지 디자인 관련 데이터</a:t>
          </a:r>
          <a:endParaRPr lang="ko-KR" altLang="en-US" sz="1100" b="0" dirty="0"/>
        </a:p>
      </dgm:t>
    </dgm:pt>
    <dgm:pt modelId="{22883257-7470-4E89-A970-E32BCEEC0BCE}" type="parTrans" cxnId="{83922844-2E0B-488C-9979-DC4427611A98}">
      <dgm:prSet/>
      <dgm:spPr/>
      <dgm:t>
        <a:bodyPr/>
        <a:lstStyle/>
        <a:p>
          <a:pPr latinLnBrk="1"/>
          <a:endParaRPr lang="ko-KR" altLang="en-US"/>
        </a:p>
      </dgm:t>
    </dgm:pt>
    <dgm:pt modelId="{FDFAF4EB-0F8A-48CA-8264-B466D27B7E67}" type="sibTrans" cxnId="{83922844-2E0B-488C-9979-DC4427611A98}">
      <dgm:prSet/>
      <dgm:spPr/>
      <dgm:t>
        <a:bodyPr/>
        <a:lstStyle/>
        <a:p>
          <a:pPr latinLnBrk="1"/>
          <a:endParaRPr lang="ko-KR" altLang="en-US"/>
        </a:p>
      </dgm:t>
    </dgm:pt>
    <dgm:pt modelId="{DD061A13-0B94-49C3-B65F-F9AFF9CEB232}">
      <dgm:prSet custT="1"/>
      <dgm:spPr/>
      <dgm:t>
        <a:bodyPr/>
        <a:lstStyle/>
        <a:p>
          <a:pPr latinLnBrk="1"/>
          <a:r>
            <a:rPr lang="ko-KR" altLang="en-US" sz="1100" b="1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일반 몬스터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err="1" smtClean="0">
              <a:latin typeface="+mn-ea"/>
              <a:cs typeface="+mj-cs"/>
            </a:rPr>
            <a:t>서든데스</a:t>
          </a:r>
          <a:r>
            <a:rPr lang="ko-KR" altLang="en-US" sz="1100" b="0" dirty="0" smtClean="0">
              <a:latin typeface="+mn-ea"/>
              <a:cs typeface="+mj-cs"/>
            </a:rPr>
            <a:t> 이벤트 몬스터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보스 몬스터</a:t>
          </a:r>
          <a:endParaRPr lang="en-US" altLang="ko-KR" sz="1100" b="0" dirty="0">
            <a:latin typeface="+mn-ea"/>
            <a:cs typeface="+mj-cs"/>
          </a:endParaRPr>
        </a:p>
      </dgm:t>
    </dgm:pt>
    <dgm:pt modelId="{F17501D0-AF53-49FE-8173-78775A9A1DA0}" type="parTrans" cxnId="{1F4F7B96-2584-4903-B11E-78672718E3B5}">
      <dgm:prSet/>
      <dgm:spPr/>
      <dgm:t>
        <a:bodyPr/>
        <a:lstStyle/>
        <a:p>
          <a:pPr latinLnBrk="1"/>
          <a:endParaRPr lang="ko-KR" altLang="en-US"/>
        </a:p>
      </dgm:t>
    </dgm:pt>
    <dgm:pt modelId="{D412F400-FFBD-4CC6-886B-022F10FC4B66}" type="sibTrans" cxnId="{1F4F7B96-2584-4903-B11E-78672718E3B5}">
      <dgm:prSet/>
      <dgm:spPr/>
      <dgm:t>
        <a:bodyPr/>
        <a:lstStyle/>
        <a:p>
          <a:pPr latinLnBrk="1"/>
          <a:endParaRPr lang="ko-KR" altLang="en-US"/>
        </a:p>
      </dgm:t>
    </dgm:pt>
    <dgm:pt modelId="{274CF974-CCF7-4CAA-A733-4D1A2967248D}">
      <dgm:prSet custT="1"/>
      <dgm:spPr/>
      <dgm:t>
        <a:bodyPr/>
        <a:lstStyle/>
        <a:p>
          <a:pPr latinLnBrk="1"/>
          <a:r>
            <a:rPr lang="ko-KR" altLang="en-US" sz="1100" b="1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발차기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던지기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폭탄 수 누적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스피드 누적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화력 누적</a:t>
          </a:r>
          <a:endParaRPr lang="en-US" altLang="ko-KR" sz="1100" b="0" dirty="0">
            <a:latin typeface="+mn-ea"/>
            <a:cs typeface="+mj-cs"/>
          </a:endParaRPr>
        </a:p>
      </dgm:t>
    </dgm:pt>
    <dgm:pt modelId="{D62646F8-78DD-4921-A4CB-1E5C1F94E43B}" type="par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73066C54-76A2-4D8B-B719-EC4EE1601157}" type="sib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0C498EB0-E37F-47AD-9447-0FAA44B4A4B5}" type="pres">
      <dgm:prSet presAssocID="{E91EE2EA-04CC-4419-8637-19AFFFA00C32}" presName="linear" presStyleCnt="0">
        <dgm:presLayoutVars>
          <dgm:dir/>
          <dgm:animLvl val="lvl"/>
          <dgm:resizeHandles val="exact"/>
        </dgm:presLayoutVars>
      </dgm:prSet>
      <dgm:spPr/>
    </dgm:pt>
    <dgm:pt modelId="{E7519E12-2BA8-4E8F-8775-29FBE7778C1C}" type="pres">
      <dgm:prSet presAssocID="{8102AFE0-B38A-4857-8899-1FD50BC09FC2}" presName="parentLin" presStyleCnt="0"/>
      <dgm:spPr/>
    </dgm:pt>
    <dgm:pt modelId="{BFD86B84-2451-4A6C-98A3-F77C993C18D5}" type="pres">
      <dgm:prSet presAssocID="{8102AFE0-B38A-4857-8899-1FD50BC09FC2}" presName="parentLeftMargin" presStyleLbl="node1" presStyleIdx="0" presStyleCnt="2"/>
      <dgm:spPr/>
    </dgm:pt>
    <dgm:pt modelId="{F71123CE-F4F3-42ED-84BA-DFBB40A67CDE}" type="pres">
      <dgm:prSet presAssocID="{8102AFE0-B38A-4857-8899-1FD50BC09FC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B11EAB-A3C4-45A6-8851-BBBD41993405}" type="pres">
      <dgm:prSet presAssocID="{8102AFE0-B38A-4857-8899-1FD50BC09FC2}" presName="negativeSpace" presStyleCnt="0"/>
      <dgm:spPr/>
    </dgm:pt>
    <dgm:pt modelId="{3F7728C3-99CD-4AB3-9485-9595A888308D}" type="pres">
      <dgm:prSet presAssocID="{8102AFE0-B38A-4857-8899-1FD50BC09FC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88F29-E905-4F8A-B5BE-296359CED4FE}" type="pres">
      <dgm:prSet presAssocID="{0F6E5A24-C634-436A-BFDC-AADDFC5376E3}" presName="spaceBetweenRectangles" presStyleCnt="0"/>
      <dgm:spPr/>
    </dgm:pt>
    <dgm:pt modelId="{AC9B873A-905F-4DA6-912B-2931635623F1}" type="pres">
      <dgm:prSet presAssocID="{47B1DD12-3159-4E54-B457-631C64492435}" presName="parentLin" presStyleCnt="0"/>
      <dgm:spPr/>
    </dgm:pt>
    <dgm:pt modelId="{7376035D-86A4-4D67-A8B5-0E72EF2200CD}" type="pres">
      <dgm:prSet presAssocID="{47B1DD12-3159-4E54-B457-631C64492435}" presName="parentLeftMargin" presStyleLbl="node1" presStyleIdx="0" presStyleCnt="2"/>
      <dgm:spPr/>
    </dgm:pt>
    <dgm:pt modelId="{60CFEA56-15C8-4667-83F6-997E2E3A369B}" type="pres">
      <dgm:prSet presAssocID="{47B1DD12-3159-4E54-B457-631C6449243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4649A31-234F-4D7B-A1F9-9EF100B1A1CA}" type="pres">
      <dgm:prSet presAssocID="{47B1DD12-3159-4E54-B457-631C64492435}" presName="negativeSpace" presStyleCnt="0"/>
      <dgm:spPr/>
    </dgm:pt>
    <dgm:pt modelId="{30A4DB2A-27F0-47F8-9FC2-577AD2C00DCB}" type="pres">
      <dgm:prSet presAssocID="{47B1DD12-3159-4E54-B457-631C6449243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835772-33AD-4386-865E-05217371848C}" type="presOf" srcId="{B19F35BF-8197-461F-85E4-83AAB168F5D3}" destId="{3F7728C3-99CD-4AB3-9485-9595A888308D}" srcOrd="0" destOrd="0" presId="urn:microsoft.com/office/officeart/2005/8/layout/list1"/>
    <dgm:cxn modelId="{017FC68B-8809-494C-B168-B8C89BDF4D1E}" type="presOf" srcId="{9F74DE4E-D026-47A2-8990-A7DE58CCD34D}" destId="{30A4DB2A-27F0-47F8-9FC2-577AD2C00DCB}" srcOrd="0" destOrd="1" presId="urn:microsoft.com/office/officeart/2005/8/layout/list1"/>
    <dgm:cxn modelId="{2EC14283-D029-4532-A46C-DB0E4591747B}" srcId="{8102AFE0-B38A-4857-8899-1FD50BC09FC2}" destId="{28CC482A-F194-417F-95A5-90F6BFE5C3E7}" srcOrd="1" destOrd="0" parTransId="{DAA17649-D728-40EC-9D29-A26BCC1FB11F}" sibTransId="{7D28D7F4-4B88-41EF-B181-B689D052179D}"/>
    <dgm:cxn modelId="{3A89AF01-ACB5-4E55-A647-FE95B134CB4A}" srcId="{47B1DD12-3159-4E54-B457-631C64492435}" destId="{4CB28413-3967-4AF7-83CE-4FCE47A75B33}" srcOrd="0" destOrd="0" parTransId="{CC426F2D-7C61-4116-9E4C-4A8EA68D384E}" sibTransId="{71219C76-9671-47D6-9931-37E752DEED87}"/>
    <dgm:cxn modelId="{18BAC4CC-1935-4F9B-8D2F-F14700E2A4BB}" type="presOf" srcId="{8102AFE0-B38A-4857-8899-1FD50BC09FC2}" destId="{F71123CE-F4F3-42ED-84BA-DFBB40A67CDE}" srcOrd="1" destOrd="0" presId="urn:microsoft.com/office/officeart/2005/8/layout/list1"/>
    <dgm:cxn modelId="{6564AF70-0A34-4F33-BC77-0F79FD4B850B}" type="presOf" srcId="{43EE9C3D-A58F-4B66-BED5-3CEA6D2B2D65}" destId="{3F7728C3-99CD-4AB3-9485-9595A888308D}" srcOrd="0" destOrd="4" presId="urn:microsoft.com/office/officeart/2005/8/layout/list1"/>
    <dgm:cxn modelId="{B8546270-6480-4E14-8854-A41D222692FF}" type="presOf" srcId="{8102AFE0-B38A-4857-8899-1FD50BC09FC2}" destId="{BFD86B84-2451-4A6C-98A3-F77C993C18D5}" srcOrd="0" destOrd="0" presId="urn:microsoft.com/office/officeart/2005/8/layout/list1"/>
    <dgm:cxn modelId="{34B9E5E3-D627-4D63-8729-33179B93508D}" type="presOf" srcId="{28CC482A-F194-417F-95A5-90F6BFE5C3E7}" destId="{3F7728C3-99CD-4AB3-9485-9595A888308D}" srcOrd="0" destOrd="1" presId="urn:microsoft.com/office/officeart/2005/8/layout/list1"/>
    <dgm:cxn modelId="{33E0FCAF-6B50-4000-AE04-594BAD17F9D7}" type="presOf" srcId="{47B1DD12-3159-4E54-B457-631C64492435}" destId="{7376035D-86A4-4D67-A8B5-0E72EF2200CD}" srcOrd="0" destOrd="0" presId="urn:microsoft.com/office/officeart/2005/8/layout/list1"/>
    <dgm:cxn modelId="{FCAE1AF9-1C59-4833-B3E5-17C964A032BA}" type="presOf" srcId="{22BDFB75-79A0-4EB2-B29D-7F533AAC5054}" destId="{30A4DB2A-27F0-47F8-9FC2-577AD2C00DCB}" srcOrd="0" destOrd="3" presId="urn:microsoft.com/office/officeart/2005/8/layout/list1"/>
    <dgm:cxn modelId="{DF9896B0-8B55-4544-A7BE-5AE8331D7BCF}" type="presOf" srcId="{B3F18444-72F3-4F63-A460-EB2714DD36A5}" destId="{3F7728C3-99CD-4AB3-9485-9595A888308D}" srcOrd="0" destOrd="6" presId="urn:microsoft.com/office/officeart/2005/8/layout/list1"/>
    <dgm:cxn modelId="{78696E5F-016D-4BBD-A743-C1D7FF40158B}" srcId="{8102AFE0-B38A-4857-8899-1FD50BC09FC2}" destId="{BCD6465E-4933-4CB7-9B13-508A52FF7F6F}" srcOrd="3" destOrd="0" parTransId="{913051F9-DCD8-44AB-8514-2C0179D755F2}" sibTransId="{085628AE-0185-47D9-8422-2472D4062793}"/>
    <dgm:cxn modelId="{7F2B387A-F67B-42CA-AFB1-EE88844B3C97}" type="presOf" srcId="{47B1DD12-3159-4E54-B457-631C64492435}" destId="{60CFEA56-15C8-4667-83F6-997E2E3A369B}" srcOrd="1" destOrd="0" presId="urn:microsoft.com/office/officeart/2005/8/layout/list1"/>
    <dgm:cxn modelId="{172729F8-DD10-4558-A8D5-CD2C802F1C85}" type="presOf" srcId="{DD061A13-0B94-49C3-B65F-F9AFF9CEB232}" destId="{3F7728C3-99CD-4AB3-9485-9595A888308D}" srcOrd="0" destOrd="7" presId="urn:microsoft.com/office/officeart/2005/8/layout/list1"/>
    <dgm:cxn modelId="{8FF96B6B-B320-4A04-B001-B5BD3A4D3C21}" srcId="{8102AFE0-B38A-4857-8899-1FD50BC09FC2}" destId="{B3F18444-72F3-4F63-A460-EB2714DD36A5}" srcOrd="5" destOrd="0" parTransId="{97A3428B-1116-4468-B9AA-7535394DFD97}" sibTransId="{49E8C498-2CFD-4EF1-9B71-641AE65DFFEF}"/>
    <dgm:cxn modelId="{E6D76E0E-C23D-4671-A20F-84245E650462}" srcId="{8102AFE0-B38A-4857-8899-1FD50BC09FC2}" destId="{B19F35BF-8197-461F-85E4-83AAB168F5D3}" srcOrd="0" destOrd="0" parTransId="{91C0533D-D2F8-4F75-811F-08CB7FDD7DD5}" sibTransId="{62580AC0-B1DA-4BA9-9750-1FDF138F51B5}"/>
    <dgm:cxn modelId="{19563121-2329-47AA-982A-5E1C68B95F5F}" srcId="{43EE9C3D-A58F-4B66-BED5-3CEA6D2B2D65}" destId="{274CF974-CCF7-4CAA-A733-4D1A2967248D}" srcOrd="0" destOrd="0" parTransId="{D62646F8-78DD-4921-A4CB-1E5C1F94E43B}" sibTransId="{73066C54-76A2-4D8B-B719-EC4EE1601157}"/>
    <dgm:cxn modelId="{8EFCAE9C-885B-43BA-B80E-DD33CA989BFF}" type="presOf" srcId="{274CF974-CCF7-4CAA-A733-4D1A2967248D}" destId="{3F7728C3-99CD-4AB3-9485-9595A888308D}" srcOrd="0" destOrd="5" presId="urn:microsoft.com/office/officeart/2005/8/layout/list1"/>
    <dgm:cxn modelId="{0E1E08EA-243B-4513-B525-A46B446B5696}" type="presOf" srcId="{4CB28413-3967-4AF7-83CE-4FCE47A75B33}" destId="{30A4DB2A-27F0-47F8-9FC2-577AD2C00DCB}" srcOrd="0" destOrd="0" presId="urn:microsoft.com/office/officeart/2005/8/layout/list1"/>
    <dgm:cxn modelId="{D6EACC24-2734-41BE-A9EB-A4E320EDC72B}" srcId="{4CB28413-3967-4AF7-83CE-4FCE47A75B33}" destId="{22BDFB75-79A0-4EB2-B29D-7F533AAC5054}" srcOrd="2" destOrd="0" parTransId="{268CD490-E299-4805-8C2A-1336AA139F1D}" sibTransId="{359B86D6-5F7F-44B0-90D9-6D278C074F27}"/>
    <dgm:cxn modelId="{38CF9459-3FA5-452D-9FFA-04BB716735FA}" srcId="{8102AFE0-B38A-4857-8899-1FD50BC09FC2}" destId="{6F14A459-64C6-4D09-A351-28A621D16C45}" srcOrd="2" destOrd="0" parTransId="{091C6066-7A65-4053-9D22-38C0A4F2A70A}" sibTransId="{570C5361-EBC7-45EE-AEB8-FBC10C2F4CBF}"/>
    <dgm:cxn modelId="{1F4F7B96-2584-4903-B11E-78672718E3B5}" srcId="{B3F18444-72F3-4F63-A460-EB2714DD36A5}" destId="{DD061A13-0B94-49C3-B65F-F9AFF9CEB232}" srcOrd="0" destOrd="0" parTransId="{F17501D0-AF53-49FE-8173-78775A9A1DA0}" sibTransId="{D412F400-FFBD-4CC6-886B-022F10FC4B66}"/>
    <dgm:cxn modelId="{C1828CC5-474E-479B-9039-492ED1F30562}" type="presOf" srcId="{BCD6465E-4933-4CB7-9B13-508A52FF7F6F}" destId="{3F7728C3-99CD-4AB3-9485-9595A888308D}" srcOrd="0" destOrd="3" presId="urn:microsoft.com/office/officeart/2005/8/layout/list1"/>
    <dgm:cxn modelId="{548485F4-A7E9-402A-87B4-FE9EB99868F2}" type="presOf" srcId="{D0F9364C-5A86-42DC-9314-90A50C2AB690}" destId="{30A4DB2A-27F0-47F8-9FC2-577AD2C00DCB}" srcOrd="0" destOrd="2" presId="urn:microsoft.com/office/officeart/2005/8/layout/list1"/>
    <dgm:cxn modelId="{83922844-2E0B-488C-9979-DC4427611A98}" srcId="{4CB28413-3967-4AF7-83CE-4FCE47A75B33}" destId="{9F74DE4E-D026-47A2-8990-A7DE58CCD34D}" srcOrd="0" destOrd="0" parTransId="{22883257-7470-4E89-A970-E32BCEEC0BCE}" sibTransId="{FDFAF4EB-0F8A-48CA-8264-B466D27B7E67}"/>
    <dgm:cxn modelId="{1B178CCB-FE75-4054-B63F-407D345484C0}" srcId="{E91EE2EA-04CC-4419-8637-19AFFFA00C32}" destId="{8102AFE0-B38A-4857-8899-1FD50BC09FC2}" srcOrd="0" destOrd="0" parTransId="{87F79E8D-48FE-459C-B0A2-E86F73A1F03E}" sibTransId="{0F6E5A24-C634-436A-BFDC-AADDFC5376E3}"/>
    <dgm:cxn modelId="{CE8162B6-BDF3-45B9-AFD7-82CAFF0966E2}" type="presOf" srcId="{6F14A459-64C6-4D09-A351-28A621D16C45}" destId="{3F7728C3-99CD-4AB3-9485-9595A888308D}" srcOrd="0" destOrd="2" presId="urn:microsoft.com/office/officeart/2005/8/layout/list1"/>
    <dgm:cxn modelId="{445669F1-07AE-4100-9406-6A6A4FAF05D1}" srcId="{E91EE2EA-04CC-4419-8637-19AFFFA00C32}" destId="{47B1DD12-3159-4E54-B457-631C64492435}" srcOrd="1" destOrd="0" parTransId="{A7BD6CBA-5C41-4786-842D-366A514BAB20}" sibTransId="{116DE056-2867-47EE-BCAA-8796064DCED4}"/>
    <dgm:cxn modelId="{3B9FDFB5-0B10-4AAB-95D6-1828903F3C74}" type="presOf" srcId="{E91EE2EA-04CC-4419-8637-19AFFFA00C32}" destId="{0C498EB0-E37F-47AD-9447-0FAA44B4A4B5}" srcOrd="0" destOrd="0" presId="urn:microsoft.com/office/officeart/2005/8/layout/list1"/>
    <dgm:cxn modelId="{265AA73A-6790-49D1-A210-AC7547855E62}" srcId="{8102AFE0-B38A-4857-8899-1FD50BC09FC2}" destId="{43EE9C3D-A58F-4B66-BED5-3CEA6D2B2D65}" srcOrd="4" destOrd="0" parTransId="{F09CE46B-CC52-4B34-957B-F8CBE8822B9B}" sibTransId="{C2426812-D0BE-4538-BFFD-EE4DFB64A68F}"/>
    <dgm:cxn modelId="{554AF10F-59A4-4D2C-A6C5-4A666F89135D}" srcId="{4CB28413-3967-4AF7-83CE-4FCE47A75B33}" destId="{D0F9364C-5A86-42DC-9314-90A50C2AB690}" srcOrd="1" destOrd="0" parTransId="{3539227C-7BDC-4640-9B85-A953A2516DEA}" sibTransId="{31A275D8-AA54-414A-B5A1-7596160B1E6B}"/>
    <dgm:cxn modelId="{FC811022-B7FC-405A-BB6B-E19A3BC2DA18}" type="presParOf" srcId="{0C498EB0-E37F-47AD-9447-0FAA44B4A4B5}" destId="{E7519E12-2BA8-4E8F-8775-29FBE7778C1C}" srcOrd="0" destOrd="0" presId="urn:microsoft.com/office/officeart/2005/8/layout/list1"/>
    <dgm:cxn modelId="{7470AB8B-F81F-4AB2-A4A5-812E5F4F5255}" type="presParOf" srcId="{E7519E12-2BA8-4E8F-8775-29FBE7778C1C}" destId="{BFD86B84-2451-4A6C-98A3-F77C993C18D5}" srcOrd="0" destOrd="0" presId="urn:microsoft.com/office/officeart/2005/8/layout/list1"/>
    <dgm:cxn modelId="{C7B6112F-1439-4C05-8A68-5BDF0A25EFCE}" type="presParOf" srcId="{E7519E12-2BA8-4E8F-8775-29FBE7778C1C}" destId="{F71123CE-F4F3-42ED-84BA-DFBB40A67CDE}" srcOrd="1" destOrd="0" presId="urn:microsoft.com/office/officeart/2005/8/layout/list1"/>
    <dgm:cxn modelId="{2C59C18D-A586-4D7A-B343-0E8F5FD851AE}" type="presParOf" srcId="{0C498EB0-E37F-47AD-9447-0FAA44B4A4B5}" destId="{B7B11EAB-A3C4-45A6-8851-BBBD41993405}" srcOrd="1" destOrd="0" presId="urn:microsoft.com/office/officeart/2005/8/layout/list1"/>
    <dgm:cxn modelId="{D265CFAB-63BC-430A-9169-8E99B28AE4A0}" type="presParOf" srcId="{0C498EB0-E37F-47AD-9447-0FAA44B4A4B5}" destId="{3F7728C3-99CD-4AB3-9485-9595A888308D}" srcOrd="2" destOrd="0" presId="urn:microsoft.com/office/officeart/2005/8/layout/list1"/>
    <dgm:cxn modelId="{5DDF7F2E-DA97-4533-B9C0-4570680297E5}" type="presParOf" srcId="{0C498EB0-E37F-47AD-9447-0FAA44B4A4B5}" destId="{08A88F29-E905-4F8A-B5BE-296359CED4FE}" srcOrd="3" destOrd="0" presId="urn:microsoft.com/office/officeart/2005/8/layout/list1"/>
    <dgm:cxn modelId="{B2C5EADC-201B-4B03-AB32-2172904A5717}" type="presParOf" srcId="{0C498EB0-E37F-47AD-9447-0FAA44B4A4B5}" destId="{AC9B873A-905F-4DA6-912B-2931635623F1}" srcOrd="4" destOrd="0" presId="urn:microsoft.com/office/officeart/2005/8/layout/list1"/>
    <dgm:cxn modelId="{323A3230-12A4-481C-8DF4-89E1639CACD8}" type="presParOf" srcId="{AC9B873A-905F-4DA6-912B-2931635623F1}" destId="{7376035D-86A4-4D67-A8B5-0E72EF2200CD}" srcOrd="0" destOrd="0" presId="urn:microsoft.com/office/officeart/2005/8/layout/list1"/>
    <dgm:cxn modelId="{B76ABE5F-47D2-4989-980E-903B2B1E4E91}" type="presParOf" srcId="{AC9B873A-905F-4DA6-912B-2931635623F1}" destId="{60CFEA56-15C8-4667-83F6-997E2E3A369B}" srcOrd="1" destOrd="0" presId="urn:microsoft.com/office/officeart/2005/8/layout/list1"/>
    <dgm:cxn modelId="{955C1A9B-6854-48EE-BBAA-1B7B30797EC0}" type="presParOf" srcId="{0C498EB0-E37F-47AD-9447-0FAA44B4A4B5}" destId="{E4649A31-234F-4D7B-A1F9-9EF100B1A1CA}" srcOrd="5" destOrd="0" presId="urn:microsoft.com/office/officeart/2005/8/layout/list1"/>
    <dgm:cxn modelId="{E9175A63-92B5-4078-86E8-34D9878B50E1}" type="presParOf" srcId="{0C498EB0-E37F-47AD-9447-0FAA44B4A4B5}" destId="{30A4DB2A-27F0-47F8-9FC2-577AD2C00DC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1EE2EA-04CC-4419-8637-19AFFFA00C32}" type="doc">
      <dgm:prSet loTypeId="urn:microsoft.com/office/officeart/2005/8/layout/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8102AFE0-B38A-4857-8899-1FD50BC09FC2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+mn-ea"/>
              <a:cs typeface="+mj-cs"/>
            </a:rPr>
            <a:t>게임 서버 구현 </a:t>
          </a:r>
          <a:r>
            <a:rPr lang="en-US" altLang="ko-KR" sz="1600" b="1" dirty="0" smtClean="0">
              <a:latin typeface="+mn-ea"/>
              <a:cs typeface="+mj-cs"/>
            </a:rPr>
            <a:t>&lt;</a:t>
          </a:r>
          <a:r>
            <a:rPr lang="ko-KR" altLang="en-US" sz="1600" b="1" dirty="0" smtClean="0">
              <a:latin typeface="+mn-ea"/>
              <a:cs typeface="+mj-cs"/>
            </a:rPr>
            <a:t>대전 모드</a:t>
          </a:r>
          <a:r>
            <a:rPr lang="en-US" altLang="ko-KR" sz="1600" b="1" dirty="0" smtClean="0">
              <a:latin typeface="+mn-ea"/>
              <a:cs typeface="+mj-cs"/>
            </a:rPr>
            <a:t>&gt;</a:t>
          </a:r>
          <a:endParaRPr lang="ko-KR" altLang="en-US" sz="1600" dirty="0"/>
        </a:p>
      </dgm:t>
    </dgm:pt>
    <dgm:pt modelId="{87F79E8D-48FE-459C-B0A2-E86F73A1F03E}" type="par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0F6E5A24-C634-436A-BFDC-AADDFC5376E3}" type="sib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47B1DD12-3159-4E54-B457-631C64492435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latin typeface="+mn-ea"/>
              <a:cs typeface="+mj-cs"/>
            </a:rPr>
            <a:t>클라이언트 지원 </a:t>
          </a:r>
          <a:r>
            <a:rPr lang="en-US" altLang="ko-KR" sz="1600" b="1" dirty="0" smtClean="0">
              <a:latin typeface="+mn-ea"/>
              <a:cs typeface="+mj-cs"/>
            </a:rPr>
            <a:t>&lt;UI&gt;</a:t>
          </a:r>
          <a:endParaRPr lang="ko-KR" altLang="en-US" sz="1600" dirty="0"/>
        </a:p>
      </dgm:t>
    </dgm:pt>
    <dgm:pt modelId="{A7BD6CBA-5C41-4786-842D-366A514BAB20}" type="parTrans" cxnId="{445669F1-07AE-4100-9406-6A6A4FAF05D1}">
      <dgm:prSet/>
      <dgm:spPr/>
      <dgm:t>
        <a:bodyPr/>
        <a:lstStyle/>
        <a:p>
          <a:pPr latinLnBrk="1"/>
          <a:endParaRPr lang="ko-KR" altLang="en-US"/>
        </a:p>
      </dgm:t>
    </dgm:pt>
    <dgm:pt modelId="{116DE056-2867-47EE-BCAA-8796064DCED4}" type="sibTrans" cxnId="{445669F1-07AE-4100-9406-6A6A4FAF05D1}">
      <dgm:prSet/>
      <dgm:spPr/>
      <dgm:t>
        <a:bodyPr/>
        <a:lstStyle/>
        <a:p>
          <a:pPr latinLnBrk="1"/>
          <a:endParaRPr lang="ko-KR" altLang="en-US"/>
        </a:p>
      </dgm:t>
    </dgm:pt>
    <dgm:pt modelId="{4CB28413-3967-4AF7-83CE-4FCE47A75B33}">
      <dgm:prSet phldrT="[텍스트]"/>
      <dgm:spPr/>
      <dgm:t>
        <a:bodyPr/>
        <a:lstStyle/>
        <a:p>
          <a:pPr latinLnBrk="1"/>
          <a:r>
            <a:rPr lang="en-US" altLang="ko-KR" sz="1400" dirty="0" smtClean="0"/>
            <a:t>Start Scene </a:t>
          </a:r>
          <a:r>
            <a:rPr lang="ko-KR" altLang="en-US" sz="1400" dirty="0" smtClean="0"/>
            <a:t>연출 및 구현</a:t>
          </a:r>
          <a:endParaRPr lang="ko-KR" altLang="en-US" sz="1400" dirty="0"/>
        </a:p>
      </dgm:t>
    </dgm:pt>
    <dgm:pt modelId="{CC426F2D-7C61-4116-9E4C-4A8EA68D384E}" type="parTrans" cxnId="{3A89AF01-ACB5-4E55-A647-FE95B134CB4A}">
      <dgm:prSet/>
      <dgm:spPr/>
      <dgm:t>
        <a:bodyPr/>
        <a:lstStyle/>
        <a:p>
          <a:pPr latinLnBrk="1"/>
          <a:endParaRPr lang="ko-KR" altLang="en-US"/>
        </a:p>
      </dgm:t>
    </dgm:pt>
    <dgm:pt modelId="{71219C76-9671-47D6-9931-37E752DEED87}" type="sibTrans" cxnId="{3A89AF01-ACB5-4E55-A647-FE95B134CB4A}">
      <dgm:prSet/>
      <dgm:spPr/>
      <dgm:t>
        <a:bodyPr/>
        <a:lstStyle/>
        <a:p>
          <a:pPr latinLnBrk="1"/>
          <a:endParaRPr lang="ko-KR" altLang="en-US"/>
        </a:p>
      </dgm:t>
    </dgm:pt>
    <dgm:pt modelId="{43EE9C3D-A58F-4B66-BED5-3CEA6D2B2D6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클라이언트 기능 서버를 거쳐 실행되도록 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F09CE46B-CC52-4B34-957B-F8CBE8822B9B}" type="par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C2426812-D0BE-4538-BFFD-EE4DFB64A68F}" type="sib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BCD6465E-4933-4CB7-9B13-508A52FF7F6F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로비 구현</a:t>
          </a:r>
          <a:endParaRPr lang="en-US" altLang="ko-KR" sz="1200" b="1" dirty="0">
            <a:latin typeface="+mn-ea"/>
            <a:cs typeface="+mj-cs"/>
          </a:endParaRPr>
        </a:p>
      </dgm:t>
    </dgm:pt>
    <dgm:pt modelId="{913051F9-DCD8-44AB-8514-2C0179D755F2}" type="par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085628AE-0185-47D9-8422-2472D4062793}" type="sib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6F14A459-64C6-4D09-A351-28A621D16C45}">
      <dgm:prSet/>
      <dgm:spPr/>
      <dgm:t>
        <a:bodyPr/>
        <a:lstStyle/>
        <a:p>
          <a:pPr latinLnBrk="1"/>
          <a:r>
            <a:rPr lang="en-US" altLang="ko-KR" sz="1200" b="1" dirty="0" smtClean="0">
              <a:latin typeface="+mn-ea"/>
              <a:cs typeface="+mj-cs"/>
            </a:rPr>
            <a:t>AWS </a:t>
          </a:r>
          <a:r>
            <a:rPr lang="ko-KR" altLang="en-US" sz="1200" b="1" dirty="0" smtClean="0">
              <a:latin typeface="+mn-ea"/>
              <a:cs typeface="+mj-cs"/>
            </a:rPr>
            <a:t>서버 연동</a:t>
          </a:r>
          <a:endParaRPr lang="en-US" altLang="ko-KR" sz="1200" b="1" dirty="0">
            <a:latin typeface="+mn-ea"/>
            <a:cs typeface="+mj-cs"/>
          </a:endParaRPr>
        </a:p>
      </dgm:t>
    </dgm:pt>
    <dgm:pt modelId="{091C6066-7A65-4053-9D22-38C0A4F2A70A}" type="par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570C5361-EBC7-45EE-AEB8-FBC10C2F4CBF}" type="sib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274CF974-CCF7-4CAA-A733-4D1A2967248D}">
      <dgm:prSet custT="1"/>
      <dgm:spPr/>
      <dgm:t>
        <a:bodyPr/>
        <a:lstStyle/>
        <a:p>
          <a:pPr latinLnBrk="1"/>
          <a:r>
            <a:rPr lang="ko-KR" altLang="en-US" sz="1100" b="1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폭탄 설치 및 폭발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이동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폭탄 던지기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발차기</a:t>
          </a:r>
          <a:endParaRPr lang="en-US" altLang="ko-KR" sz="1100" b="0" dirty="0">
            <a:latin typeface="+mn-ea"/>
            <a:cs typeface="+mj-cs"/>
          </a:endParaRPr>
        </a:p>
      </dgm:t>
    </dgm:pt>
    <dgm:pt modelId="{D62646F8-78DD-4921-A4CB-1E5C1F94E43B}" type="par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73066C54-76A2-4D8B-B719-EC4EE1601157}" type="sib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1F693DC0-2049-4060-A6E3-4095663E0125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방을 만들고 방에 대한 정보를 다른 유저에게 뿌려주는 기능 구현</a:t>
          </a:r>
          <a:endParaRPr lang="en-US" altLang="ko-KR" sz="1100" b="0" dirty="0">
            <a:latin typeface="+mn-ea"/>
            <a:cs typeface="+mj-cs"/>
          </a:endParaRPr>
        </a:p>
      </dgm:t>
    </dgm:pt>
    <dgm:pt modelId="{8AF370F9-D101-4477-825B-1006BE9F8F0D}" type="par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AB7D214D-08E5-4CDE-9B6B-1A423761E098}" type="sib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A674544C-16AF-439D-8105-E93BE449E6D4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방을 생성 또는 입장 할 수 있고</a:t>
          </a:r>
          <a:r>
            <a:rPr lang="en-US" altLang="ko-KR" sz="1100" b="0" dirty="0" smtClean="0">
              <a:latin typeface="+mn-ea"/>
              <a:cs typeface="+mj-cs"/>
            </a:rPr>
            <a:t>, </a:t>
          </a:r>
          <a:r>
            <a:rPr lang="ko-KR" altLang="en-US" sz="1100" b="0" dirty="0" smtClean="0">
              <a:latin typeface="+mn-ea"/>
              <a:cs typeface="+mj-cs"/>
            </a:rPr>
            <a:t>방장에게 타 유저 퇴출 권한 부여</a:t>
          </a:r>
          <a:endParaRPr lang="en-US" altLang="ko-KR" sz="1100" b="0" dirty="0">
            <a:latin typeface="+mn-ea"/>
            <a:cs typeface="+mj-cs"/>
          </a:endParaRPr>
        </a:p>
      </dgm:t>
    </dgm:pt>
    <dgm:pt modelId="{3CE7E2AF-773F-41E9-8586-BA5BC62F6828}" type="parTrans" cxnId="{B879B042-2776-4C5A-AC71-735718FB8A03}">
      <dgm:prSet/>
      <dgm:spPr/>
      <dgm:t>
        <a:bodyPr/>
        <a:lstStyle/>
        <a:p>
          <a:pPr latinLnBrk="1"/>
          <a:endParaRPr lang="ko-KR" altLang="en-US"/>
        </a:p>
      </dgm:t>
    </dgm:pt>
    <dgm:pt modelId="{07D12B2D-CBE5-4FD1-B707-1342685D8E50}" type="sibTrans" cxnId="{B879B042-2776-4C5A-AC71-735718FB8A03}">
      <dgm:prSet/>
      <dgm:spPr/>
      <dgm:t>
        <a:bodyPr/>
        <a:lstStyle/>
        <a:p>
          <a:pPr latinLnBrk="1"/>
          <a:endParaRPr lang="ko-KR" altLang="en-US"/>
        </a:p>
      </dgm:t>
    </dgm:pt>
    <dgm:pt modelId="{DFE6AA9F-9E52-48C1-BAE3-0218CB299C08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아이템 획득 여부 및 사망 여부 체크</a:t>
          </a:r>
          <a:endParaRPr lang="en-US" altLang="ko-KR" sz="1100" b="0" dirty="0">
            <a:latin typeface="+mn-ea"/>
            <a:cs typeface="+mj-cs"/>
          </a:endParaRPr>
        </a:p>
      </dgm:t>
    </dgm:pt>
    <dgm:pt modelId="{CC2CCA95-B456-4037-8C44-4FA3CD0B7751}" type="parTrans" cxnId="{1780ABCF-E577-4157-BCA1-557BEAF52A4D}">
      <dgm:prSet/>
      <dgm:spPr/>
      <dgm:t>
        <a:bodyPr/>
        <a:lstStyle/>
        <a:p>
          <a:pPr latinLnBrk="1"/>
          <a:endParaRPr lang="ko-KR" altLang="en-US"/>
        </a:p>
      </dgm:t>
    </dgm:pt>
    <dgm:pt modelId="{DF40B19D-5D4D-4246-9DB7-B262EEDBDCF4}" type="sibTrans" cxnId="{1780ABCF-E577-4157-BCA1-557BEAF52A4D}">
      <dgm:prSet/>
      <dgm:spPr/>
      <dgm:t>
        <a:bodyPr/>
        <a:lstStyle/>
        <a:p>
          <a:pPr latinLnBrk="1"/>
          <a:endParaRPr lang="ko-KR" altLang="en-US"/>
        </a:p>
      </dgm:t>
    </dgm:pt>
    <dgm:pt modelId="{AACE8536-FADC-41AF-8A90-CB4DB14CB4F6}">
      <dgm:prSet phldrT="[텍스트]"/>
      <dgm:spPr/>
      <dgm:t>
        <a:bodyPr/>
        <a:lstStyle/>
        <a:p>
          <a:pPr latinLnBrk="1"/>
          <a:r>
            <a:rPr lang="en-US" altLang="ko-KR" sz="1400" dirty="0" smtClean="0"/>
            <a:t>Game Mode Select, Stage Select Scene </a:t>
          </a:r>
          <a:r>
            <a:rPr lang="ko-KR" altLang="en-US" sz="1400" dirty="0" smtClean="0"/>
            <a:t>구현</a:t>
          </a:r>
          <a:endParaRPr lang="ko-KR" altLang="en-US" sz="1400" dirty="0"/>
        </a:p>
      </dgm:t>
    </dgm:pt>
    <dgm:pt modelId="{20B53CFC-CEB0-4E2C-BB7F-3D0346448836}" type="parTrans" cxnId="{295780FB-AE4D-4238-A373-F783B363B9F7}">
      <dgm:prSet/>
      <dgm:spPr/>
      <dgm:t>
        <a:bodyPr/>
        <a:lstStyle/>
        <a:p>
          <a:pPr latinLnBrk="1"/>
          <a:endParaRPr lang="ko-KR" altLang="en-US"/>
        </a:p>
      </dgm:t>
    </dgm:pt>
    <dgm:pt modelId="{AED74F5D-4ED5-473C-B1D1-5C91D02C3C95}" type="sibTrans" cxnId="{295780FB-AE4D-4238-A373-F783B363B9F7}">
      <dgm:prSet/>
      <dgm:spPr/>
      <dgm:t>
        <a:bodyPr/>
        <a:lstStyle/>
        <a:p>
          <a:pPr latinLnBrk="1"/>
          <a:endParaRPr lang="ko-KR" altLang="en-US"/>
        </a:p>
      </dgm:t>
    </dgm:pt>
    <dgm:pt modelId="{0C498EB0-E37F-47AD-9447-0FAA44B4A4B5}" type="pres">
      <dgm:prSet presAssocID="{E91EE2EA-04CC-4419-8637-19AFFFA00C32}" presName="linear" presStyleCnt="0">
        <dgm:presLayoutVars>
          <dgm:dir/>
          <dgm:animLvl val="lvl"/>
          <dgm:resizeHandles val="exact"/>
        </dgm:presLayoutVars>
      </dgm:prSet>
      <dgm:spPr/>
    </dgm:pt>
    <dgm:pt modelId="{E7519E12-2BA8-4E8F-8775-29FBE7778C1C}" type="pres">
      <dgm:prSet presAssocID="{8102AFE0-B38A-4857-8899-1FD50BC09FC2}" presName="parentLin" presStyleCnt="0"/>
      <dgm:spPr/>
    </dgm:pt>
    <dgm:pt modelId="{BFD86B84-2451-4A6C-98A3-F77C993C18D5}" type="pres">
      <dgm:prSet presAssocID="{8102AFE0-B38A-4857-8899-1FD50BC09FC2}" presName="parentLeftMargin" presStyleLbl="node1" presStyleIdx="0" presStyleCnt="2"/>
      <dgm:spPr/>
    </dgm:pt>
    <dgm:pt modelId="{F71123CE-F4F3-42ED-84BA-DFBB40A67CDE}" type="pres">
      <dgm:prSet presAssocID="{8102AFE0-B38A-4857-8899-1FD50BC09FC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B11EAB-A3C4-45A6-8851-BBBD41993405}" type="pres">
      <dgm:prSet presAssocID="{8102AFE0-B38A-4857-8899-1FD50BC09FC2}" presName="negativeSpace" presStyleCnt="0"/>
      <dgm:spPr/>
    </dgm:pt>
    <dgm:pt modelId="{3F7728C3-99CD-4AB3-9485-9595A888308D}" type="pres">
      <dgm:prSet presAssocID="{8102AFE0-B38A-4857-8899-1FD50BC09FC2}" presName="childText" presStyleLbl="conFgAcc1" presStyleIdx="0" presStyleCnt="2" custLinFactNeighborX="1442" custLinFactNeighborY="304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88F29-E905-4F8A-B5BE-296359CED4FE}" type="pres">
      <dgm:prSet presAssocID="{0F6E5A24-C634-436A-BFDC-AADDFC5376E3}" presName="spaceBetweenRectangles" presStyleCnt="0"/>
      <dgm:spPr/>
    </dgm:pt>
    <dgm:pt modelId="{AC9B873A-905F-4DA6-912B-2931635623F1}" type="pres">
      <dgm:prSet presAssocID="{47B1DD12-3159-4E54-B457-631C64492435}" presName="parentLin" presStyleCnt="0"/>
      <dgm:spPr/>
    </dgm:pt>
    <dgm:pt modelId="{7376035D-86A4-4D67-A8B5-0E72EF2200CD}" type="pres">
      <dgm:prSet presAssocID="{47B1DD12-3159-4E54-B457-631C64492435}" presName="parentLeftMargin" presStyleLbl="node1" presStyleIdx="0" presStyleCnt="2"/>
      <dgm:spPr/>
    </dgm:pt>
    <dgm:pt modelId="{60CFEA56-15C8-4667-83F6-997E2E3A369B}" type="pres">
      <dgm:prSet presAssocID="{47B1DD12-3159-4E54-B457-631C6449243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649A31-234F-4D7B-A1F9-9EF100B1A1CA}" type="pres">
      <dgm:prSet presAssocID="{47B1DD12-3159-4E54-B457-631C64492435}" presName="negativeSpace" presStyleCnt="0"/>
      <dgm:spPr/>
    </dgm:pt>
    <dgm:pt modelId="{30A4DB2A-27F0-47F8-9FC2-577AD2C00DCB}" type="pres">
      <dgm:prSet presAssocID="{47B1DD12-3159-4E54-B457-631C6449243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BAC4CC-1935-4F9B-8D2F-F14700E2A4BB}" type="presOf" srcId="{8102AFE0-B38A-4857-8899-1FD50BC09FC2}" destId="{F71123CE-F4F3-42ED-84BA-DFBB40A67CDE}" srcOrd="1" destOrd="0" presId="urn:microsoft.com/office/officeart/2005/8/layout/list1"/>
    <dgm:cxn modelId="{445669F1-07AE-4100-9406-6A6A4FAF05D1}" srcId="{E91EE2EA-04CC-4419-8637-19AFFFA00C32}" destId="{47B1DD12-3159-4E54-B457-631C64492435}" srcOrd="1" destOrd="0" parTransId="{A7BD6CBA-5C41-4786-842D-366A514BAB20}" sibTransId="{116DE056-2867-47EE-BCAA-8796064DCED4}"/>
    <dgm:cxn modelId="{3A89AF01-ACB5-4E55-A647-FE95B134CB4A}" srcId="{47B1DD12-3159-4E54-B457-631C64492435}" destId="{4CB28413-3967-4AF7-83CE-4FCE47A75B33}" srcOrd="0" destOrd="0" parTransId="{CC426F2D-7C61-4116-9E4C-4A8EA68D384E}" sibTransId="{71219C76-9671-47D6-9931-37E752DEED87}"/>
    <dgm:cxn modelId="{7F2B387A-F67B-42CA-AFB1-EE88844B3C97}" type="presOf" srcId="{47B1DD12-3159-4E54-B457-631C64492435}" destId="{60CFEA56-15C8-4667-83F6-997E2E3A369B}" srcOrd="1" destOrd="0" presId="urn:microsoft.com/office/officeart/2005/8/layout/list1"/>
    <dgm:cxn modelId="{19563121-2329-47AA-982A-5E1C68B95F5F}" srcId="{43EE9C3D-A58F-4B66-BED5-3CEA6D2B2D65}" destId="{274CF974-CCF7-4CAA-A733-4D1A2967248D}" srcOrd="0" destOrd="0" parTransId="{D62646F8-78DD-4921-A4CB-1E5C1F94E43B}" sibTransId="{73066C54-76A2-4D8B-B719-EC4EE1601157}"/>
    <dgm:cxn modelId="{33E0FCAF-6B50-4000-AE04-594BAD17F9D7}" type="presOf" srcId="{47B1DD12-3159-4E54-B457-631C64492435}" destId="{7376035D-86A4-4D67-A8B5-0E72EF2200CD}" srcOrd="0" destOrd="0" presId="urn:microsoft.com/office/officeart/2005/8/layout/list1"/>
    <dgm:cxn modelId="{295780FB-AE4D-4238-A373-F783B363B9F7}" srcId="{47B1DD12-3159-4E54-B457-631C64492435}" destId="{AACE8536-FADC-41AF-8A90-CB4DB14CB4F6}" srcOrd="1" destOrd="0" parTransId="{20B53CFC-CEB0-4E2C-BB7F-3D0346448836}" sibTransId="{AED74F5D-4ED5-473C-B1D1-5C91D02C3C95}"/>
    <dgm:cxn modelId="{0CC248C1-3E70-4F58-8283-0FB9B2D07059}" type="presOf" srcId="{DFE6AA9F-9E52-48C1-BAE3-0218CB299C08}" destId="{3F7728C3-99CD-4AB3-9485-9595A888308D}" srcOrd="0" destOrd="6" presId="urn:microsoft.com/office/officeart/2005/8/layout/list1"/>
    <dgm:cxn modelId="{38CF9459-3FA5-452D-9FFA-04BB716735FA}" srcId="{8102AFE0-B38A-4857-8899-1FD50BC09FC2}" destId="{6F14A459-64C6-4D09-A351-28A621D16C45}" srcOrd="0" destOrd="0" parTransId="{091C6066-7A65-4053-9D22-38C0A4F2A70A}" sibTransId="{570C5361-EBC7-45EE-AEB8-FBC10C2F4CBF}"/>
    <dgm:cxn modelId="{78696E5F-016D-4BBD-A743-C1D7FF40158B}" srcId="{8102AFE0-B38A-4857-8899-1FD50BC09FC2}" destId="{BCD6465E-4933-4CB7-9B13-508A52FF7F6F}" srcOrd="1" destOrd="0" parTransId="{913051F9-DCD8-44AB-8514-2C0179D755F2}" sibTransId="{085628AE-0185-47D9-8422-2472D4062793}"/>
    <dgm:cxn modelId="{5C0DD154-0D60-4870-94DB-0F5EE0D7FDBA}" srcId="{BCD6465E-4933-4CB7-9B13-508A52FF7F6F}" destId="{1F693DC0-2049-4060-A6E3-4095663E0125}" srcOrd="0" destOrd="0" parTransId="{8AF370F9-D101-4477-825B-1006BE9F8F0D}" sibTransId="{AB7D214D-08E5-4CDE-9B6B-1A423761E098}"/>
    <dgm:cxn modelId="{B127DA55-CFDB-44BF-A589-6B886D6DC39B}" type="presOf" srcId="{43EE9C3D-A58F-4B66-BED5-3CEA6D2B2D65}" destId="{3F7728C3-99CD-4AB3-9485-9595A888308D}" srcOrd="0" destOrd="4" presId="urn:microsoft.com/office/officeart/2005/8/layout/list1"/>
    <dgm:cxn modelId="{B205FA22-BF61-43F4-BC1D-CC102665B21A}" type="presOf" srcId="{274CF974-CCF7-4CAA-A733-4D1A2967248D}" destId="{3F7728C3-99CD-4AB3-9485-9595A888308D}" srcOrd="0" destOrd="5" presId="urn:microsoft.com/office/officeart/2005/8/layout/list1"/>
    <dgm:cxn modelId="{3B9FDFB5-0B10-4AAB-95D6-1828903F3C74}" type="presOf" srcId="{E91EE2EA-04CC-4419-8637-19AFFFA00C32}" destId="{0C498EB0-E37F-47AD-9447-0FAA44B4A4B5}" srcOrd="0" destOrd="0" presId="urn:microsoft.com/office/officeart/2005/8/layout/list1"/>
    <dgm:cxn modelId="{1EE08548-9A03-4CCF-9242-D23FE30A7CD9}" type="presOf" srcId="{6F14A459-64C6-4D09-A351-28A621D16C45}" destId="{3F7728C3-99CD-4AB3-9485-9595A888308D}" srcOrd="0" destOrd="0" presId="urn:microsoft.com/office/officeart/2005/8/layout/list1"/>
    <dgm:cxn modelId="{AB58E146-03C5-442B-8BB6-5EA3BA87CB21}" type="presOf" srcId="{1F693DC0-2049-4060-A6E3-4095663E0125}" destId="{3F7728C3-99CD-4AB3-9485-9595A888308D}" srcOrd="0" destOrd="2" presId="urn:microsoft.com/office/officeart/2005/8/layout/list1"/>
    <dgm:cxn modelId="{1B178CCB-FE75-4054-B63F-407D345484C0}" srcId="{E91EE2EA-04CC-4419-8637-19AFFFA00C32}" destId="{8102AFE0-B38A-4857-8899-1FD50BC09FC2}" srcOrd="0" destOrd="0" parTransId="{87F79E8D-48FE-459C-B0A2-E86F73A1F03E}" sibTransId="{0F6E5A24-C634-436A-BFDC-AADDFC5376E3}"/>
    <dgm:cxn modelId="{1780ABCF-E577-4157-BCA1-557BEAF52A4D}" srcId="{43EE9C3D-A58F-4B66-BED5-3CEA6D2B2D65}" destId="{DFE6AA9F-9E52-48C1-BAE3-0218CB299C08}" srcOrd="1" destOrd="0" parTransId="{CC2CCA95-B456-4037-8C44-4FA3CD0B7751}" sibTransId="{DF40B19D-5D4D-4246-9DB7-B262EEDBDCF4}"/>
    <dgm:cxn modelId="{F884AA2D-D94D-4714-8899-AFF2DDCDB42E}" type="presOf" srcId="{BCD6465E-4933-4CB7-9B13-508A52FF7F6F}" destId="{3F7728C3-99CD-4AB3-9485-9595A888308D}" srcOrd="0" destOrd="1" presId="urn:microsoft.com/office/officeart/2005/8/layout/list1"/>
    <dgm:cxn modelId="{B8546270-6480-4E14-8854-A41D222692FF}" type="presOf" srcId="{8102AFE0-B38A-4857-8899-1FD50BC09FC2}" destId="{BFD86B84-2451-4A6C-98A3-F77C993C18D5}" srcOrd="0" destOrd="0" presId="urn:microsoft.com/office/officeart/2005/8/layout/list1"/>
    <dgm:cxn modelId="{265AA73A-6790-49D1-A210-AC7547855E62}" srcId="{8102AFE0-B38A-4857-8899-1FD50BC09FC2}" destId="{43EE9C3D-A58F-4B66-BED5-3CEA6D2B2D65}" srcOrd="2" destOrd="0" parTransId="{F09CE46B-CC52-4B34-957B-F8CBE8822B9B}" sibTransId="{C2426812-D0BE-4538-BFFD-EE4DFB64A68F}"/>
    <dgm:cxn modelId="{05F3E538-485A-473D-AA79-C827911B36FD}" type="presOf" srcId="{A674544C-16AF-439D-8105-E93BE449E6D4}" destId="{3F7728C3-99CD-4AB3-9485-9595A888308D}" srcOrd="0" destOrd="3" presId="urn:microsoft.com/office/officeart/2005/8/layout/list1"/>
    <dgm:cxn modelId="{0E1E08EA-243B-4513-B525-A46B446B5696}" type="presOf" srcId="{4CB28413-3967-4AF7-83CE-4FCE47A75B33}" destId="{30A4DB2A-27F0-47F8-9FC2-577AD2C00DCB}" srcOrd="0" destOrd="0" presId="urn:microsoft.com/office/officeart/2005/8/layout/list1"/>
    <dgm:cxn modelId="{066ACA9C-7D60-4BB7-A1B8-386FA7F920B2}" type="presOf" srcId="{AACE8536-FADC-41AF-8A90-CB4DB14CB4F6}" destId="{30A4DB2A-27F0-47F8-9FC2-577AD2C00DCB}" srcOrd="0" destOrd="1" presId="urn:microsoft.com/office/officeart/2005/8/layout/list1"/>
    <dgm:cxn modelId="{B879B042-2776-4C5A-AC71-735718FB8A03}" srcId="{BCD6465E-4933-4CB7-9B13-508A52FF7F6F}" destId="{A674544C-16AF-439D-8105-E93BE449E6D4}" srcOrd="1" destOrd="0" parTransId="{3CE7E2AF-773F-41E9-8586-BA5BC62F6828}" sibTransId="{07D12B2D-CBE5-4FD1-B707-1342685D8E50}"/>
    <dgm:cxn modelId="{FC811022-B7FC-405A-BB6B-E19A3BC2DA18}" type="presParOf" srcId="{0C498EB0-E37F-47AD-9447-0FAA44B4A4B5}" destId="{E7519E12-2BA8-4E8F-8775-29FBE7778C1C}" srcOrd="0" destOrd="0" presId="urn:microsoft.com/office/officeart/2005/8/layout/list1"/>
    <dgm:cxn modelId="{7470AB8B-F81F-4AB2-A4A5-812E5F4F5255}" type="presParOf" srcId="{E7519E12-2BA8-4E8F-8775-29FBE7778C1C}" destId="{BFD86B84-2451-4A6C-98A3-F77C993C18D5}" srcOrd="0" destOrd="0" presId="urn:microsoft.com/office/officeart/2005/8/layout/list1"/>
    <dgm:cxn modelId="{C7B6112F-1439-4C05-8A68-5BDF0A25EFCE}" type="presParOf" srcId="{E7519E12-2BA8-4E8F-8775-29FBE7778C1C}" destId="{F71123CE-F4F3-42ED-84BA-DFBB40A67CDE}" srcOrd="1" destOrd="0" presId="urn:microsoft.com/office/officeart/2005/8/layout/list1"/>
    <dgm:cxn modelId="{2C59C18D-A586-4D7A-B343-0E8F5FD851AE}" type="presParOf" srcId="{0C498EB0-E37F-47AD-9447-0FAA44B4A4B5}" destId="{B7B11EAB-A3C4-45A6-8851-BBBD41993405}" srcOrd="1" destOrd="0" presId="urn:microsoft.com/office/officeart/2005/8/layout/list1"/>
    <dgm:cxn modelId="{D265CFAB-63BC-430A-9169-8E99B28AE4A0}" type="presParOf" srcId="{0C498EB0-E37F-47AD-9447-0FAA44B4A4B5}" destId="{3F7728C3-99CD-4AB3-9485-9595A888308D}" srcOrd="2" destOrd="0" presId="urn:microsoft.com/office/officeart/2005/8/layout/list1"/>
    <dgm:cxn modelId="{5DDF7F2E-DA97-4533-B9C0-4570680297E5}" type="presParOf" srcId="{0C498EB0-E37F-47AD-9447-0FAA44B4A4B5}" destId="{08A88F29-E905-4F8A-B5BE-296359CED4FE}" srcOrd="3" destOrd="0" presId="urn:microsoft.com/office/officeart/2005/8/layout/list1"/>
    <dgm:cxn modelId="{B2C5EADC-201B-4B03-AB32-2172904A5717}" type="presParOf" srcId="{0C498EB0-E37F-47AD-9447-0FAA44B4A4B5}" destId="{AC9B873A-905F-4DA6-912B-2931635623F1}" srcOrd="4" destOrd="0" presId="urn:microsoft.com/office/officeart/2005/8/layout/list1"/>
    <dgm:cxn modelId="{323A3230-12A4-481C-8DF4-89E1639CACD8}" type="presParOf" srcId="{AC9B873A-905F-4DA6-912B-2931635623F1}" destId="{7376035D-86A4-4D67-A8B5-0E72EF2200CD}" srcOrd="0" destOrd="0" presId="urn:microsoft.com/office/officeart/2005/8/layout/list1"/>
    <dgm:cxn modelId="{B76ABE5F-47D2-4989-980E-903B2B1E4E91}" type="presParOf" srcId="{AC9B873A-905F-4DA6-912B-2931635623F1}" destId="{60CFEA56-15C8-4667-83F6-997E2E3A369B}" srcOrd="1" destOrd="0" presId="urn:microsoft.com/office/officeart/2005/8/layout/list1"/>
    <dgm:cxn modelId="{955C1A9B-6854-48EE-BBAA-1B7B30797EC0}" type="presParOf" srcId="{0C498EB0-E37F-47AD-9447-0FAA44B4A4B5}" destId="{E4649A31-234F-4D7B-A1F9-9EF100B1A1CA}" srcOrd="5" destOrd="0" presId="urn:microsoft.com/office/officeart/2005/8/layout/list1"/>
    <dgm:cxn modelId="{E9175A63-92B5-4078-86E8-34D9878B50E1}" type="presParOf" srcId="{0C498EB0-E37F-47AD-9447-0FAA44B4A4B5}" destId="{30A4DB2A-27F0-47F8-9FC2-577AD2C00DC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1EE2EA-04CC-4419-8637-19AFFFA00C32}" type="doc">
      <dgm:prSet loTypeId="urn:microsoft.com/office/officeart/2005/8/layout/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8102AFE0-B38A-4857-8899-1FD50BC09FC2}">
      <dgm:prSet phldrT="[텍스트]" custT="1"/>
      <dgm:spPr/>
      <dgm:t>
        <a:bodyPr/>
        <a:lstStyle/>
        <a:p>
          <a:pPr latinLnBrk="1"/>
          <a:r>
            <a:rPr lang="ko-KR" altLang="en-US" sz="1600" b="1" dirty="0" smtClean="0"/>
            <a:t>그래픽</a:t>
          </a:r>
          <a:endParaRPr lang="ko-KR" altLang="en-US" sz="1600" b="1" dirty="0"/>
        </a:p>
      </dgm:t>
    </dgm:pt>
    <dgm:pt modelId="{87F79E8D-48FE-459C-B0A2-E86F73A1F03E}" type="par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0F6E5A24-C634-436A-BFDC-AADDFC5376E3}" type="sib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43EE9C3D-A58F-4B66-BED5-3CEA6D2B2D6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게임 </a:t>
          </a:r>
          <a:r>
            <a:rPr lang="en-US" altLang="ko-KR" sz="1200" b="1" dirty="0" smtClean="0">
              <a:latin typeface="+mn-ea"/>
              <a:cs typeface="+mj-cs"/>
            </a:rPr>
            <a:t>UI</a:t>
          </a:r>
          <a:endParaRPr lang="en-US" altLang="ko-KR" sz="1200" b="1" dirty="0">
            <a:latin typeface="+mn-ea"/>
            <a:cs typeface="+mj-cs"/>
          </a:endParaRPr>
        </a:p>
      </dgm:t>
    </dgm:pt>
    <dgm:pt modelId="{F09CE46B-CC52-4B34-957B-F8CBE8822B9B}" type="par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C2426812-D0BE-4538-BFFD-EE4DFB64A68F}" type="sib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BCD6465E-4933-4CB7-9B13-508A52FF7F6F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캐릭터 모델링 </a:t>
          </a:r>
          <a:r>
            <a:rPr lang="en-US" altLang="ko-KR" sz="1100" b="0" dirty="0" smtClean="0">
              <a:latin typeface="+mn-ea"/>
              <a:cs typeface="+mj-cs"/>
            </a:rPr>
            <a:t>7</a:t>
          </a:r>
          <a:r>
            <a:rPr lang="ko-KR" altLang="en-US" sz="1100" b="0" dirty="0" smtClean="0">
              <a:latin typeface="+mn-ea"/>
              <a:cs typeface="+mj-cs"/>
            </a:rPr>
            <a:t>종</a:t>
          </a:r>
          <a:endParaRPr lang="en-US" altLang="ko-KR" sz="1200" b="1" dirty="0">
            <a:latin typeface="+mn-ea"/>
            <a:cs typeface="+mj-cs"/>
          </a:endParaRPr>
        </a:p>
      </dgm:t>
    </dgm:pt>
    <dgm:pt modelId="{913051F9-DCD8-44AB-8514-2C0179D755F2}" type="par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085628AE-0185-47D9-8422-2472D4062793}" type="sib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6F14A459-64C6-4D09-A351-28A621D16C45}">
      <dgm:prSet/>
      <dgm:spPr/>
      <dgm:t>
        <a:bodyPr/>
        <a:lstStyle/>
        <a:p>
          <a:pPr latinLnBrk="1"/>
          <a:r>
            <a:rPr lang="en-US" altLang="ko-KR" sz="1200" b="1" dirty="0" smtClean="0">
              <a:latin typeface="+mn-ea"/>
              <a:cs typeface="+mj-cs"/>
            </a:rPr>
            <a:t>3D </a:t>
          </a:r>
          <a:r>
            <a:rPr lang="ko-KR" altLang="en-US" sz="1200" b="1" dirty="0" smtClean="0">
              <a:latin typeface="+mn-ea"/>
              <a:cs typeface="+mj-cs"/>
            </a:rPr>
            <a:t>모델링</a:t>
          </a:r>
          <a:endParaRPr lang="en-US" altLang="ko-KR" sz="1200" b="1" dirty="0">
            <a:latin typeface="+mn-ea"/>
            <a:cs typeface="+mj-cs"/>
          </a:endParaRPr>
        </a:p>
      </dgm:t>
    </dgm:pt>
    <dgm:pt modelId="{091C6066-7A65-4053-9D22-38C0A4F2A70A}" type="par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570C5361-EBC7-45EE-AEB8-FBC10C2F4CBF}" type="sib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274CF974-CCF7-4CAA-A733-4D1A2967248D}">
      <dgm:prSet custT="1"/>
      <dgm:spPr/>
      <dgm:t>
        <a:bodyPr/>
        <a:lstStyle/>
        <a:p>
          <a:pPr latinLnBrk="1"/>
          <a:r>
            <a:rPr lang="ko-KR" altLang="en-US" sz="1100" b="1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인 게임 </a:t>
          </a:r>
          <a:r>
            <a:rPr lang="en-US" altLang="ko-KR" sz="1100" b="0" dirty="0" smtClean="0">
              <a:latin typeface="+mn-ea"/>
              <a:cs typeface="+mj-cs"/>
            </a:rPr>
            <a:t>UI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D62646F8-78DD-4921-A4CB-1E5C1F94E43B}" type="par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73066C54-76A2-4D8B-B719-EC4EE1601157}" type="sib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1F693DC0-2049-4060-A6E3-4095663E0125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오브젝트 </a:t>
          </a:r>
          <a:r>
            <a:rPr lang="en-US" altLang="ko-KR" sz="1100" b="0" dirty="0" smtClean="0">
              <a:latin typeface="+mn-ea"/>
              <a:cs typeface="+mj-cs"/>
            </a:rPr>
            <a:t>+ </a:t>
          </a:r>
          <a:r>
            <a:rPr lang="ko-KR" altLang="en-US" sz="1100" b="0" dirty="0" smtClean="0">
              <a:latin typeface="+mn-ea"/>
              <a:cs typeface="+mj-cs"/>
            </a:rPr>
            <a:t>아이템 모델링 </a:t>
          </a:r>
          <a:r>
            <a:rPr lang="en-US" altLang="ko-KR" sz="1100" b="0" dirty="0" smtClean="0">
              <a:latin typeface="+mn-ea"/>
              <a:cs typeface="+mj-cs"/>
            </a:rPr>
            <a:t>8</a:t>
          </a:r>
          <a:r>
            <a:rPr lang="ko-KR" altLang="en-US" sz="1100" b="0" dirty="0" smtClean="0">
              <a:latin typeface="+mn-ea"/>
              <a:cs typeface="+mj-cs"/>
            </a:rPr>
            <a:t>종</a:t>
          </a:r>
          <a:endParaRPr lang="en-US" altLang="ko-KR" sz="1100" b="0" dirty="0">
            <a:latin typeface="+mn-ea"/>
            <a:cs typeface="+mj-cs"/>
          </a:endParaRPr>
        </a:p>
      </dgm:t>
    </dgm:pt>
    <dgm:pt modelId="{8AF370F9-D101-4477-825B-1006BE9F8F0D}" type="par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AB7D214D-08E5-4CDE-9B6B-1A423761E098}" type="sib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94FDAE84-14D1-4726-9C58-19D2D4EB0FDF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캐릭터 애니메이션 </a:t>
          </a:r>
          <a:r>
            <a:rPr lang="en-US" altLang="ko-KR" sz="1100" b="0" dirty="0" smtClean="0">
              <a:latin typeface="+mn-ea"/>
              <a:cs typeface="+mj-cs"/>
            </a:rPr>
            <a:t>30</a:t>
          </a:r>
          <a:r>
            <a:rPr lang="ko-KR" altLang="en-US" sz="1100" b="0" dirty="0" smtClean="0">
              <a:latin typeface="+mn-ea"/>
              <a:cs typeface="+mj-cs"/>
            </a:rPr>
            <a:t>종</a:t>
          </a:r>
          <a:endParaRPr lang="en-US" altLang="ko-KR" sz="1100" b="0" dirty="0">
            <a:latin typeface="+mn-ea"/>
            <a:cs typeface="+mj-cs"/>
          </a:endParaRPr>
        </a:p>
      </dgm:t>
    </dgm:pt>
    <dgm:pt modelId="{97FEF016-113B-4FAC-8266-652B5F612358}" type="parTrans" cxnId="{07BC3DD2-A0E1-4702-972C-328E340F0D78}">
      <dgm:prSet/>
      <dgm:spPr/>
      <dgm:t>
        <a:bodyPr/>
        <a:lstStyle/>
        <a:p>
          <a:pPr latinLnBrk="1"/>
          <a:endParaRPr lang="ko-KR" altLang="en-US"/>
        </a:p>
      </dgm:t>
    </dgm:pt>
    <dgm:pt modelId="{26A07414-1B0E-4231-8969-F82E3CDD5CFF}" type="sibTrans" cxnId="{07BC3DD2-A0E1-4702-972C-328E340F0D78}">
      <dgm:prSet/>
      <dgm:spPr/>
      <dgm:t>
        <a:bodyPr/>
        <a:lstStyle/>
        <a:p>
          <a:pPr latinLnBrk="1"/>
          <a:endParaRPr lang="ko-KR" altLang="en-US"/>
        </a:p>
      </dgm:t>
    </dgm:pt>
    <dgm:pt modelId="{B3306E61-82F9-427E-906A-526BB5DD1E22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아웃 게임 </a:t>
          </a:r>
          <a:r>
            <a:rPr lang="en-US" altLang="ko-KR" sz="1100" b="0" dirty="0" smtClean="0">
              <a:latin typeface="+mn-ea"/>
              <a:cs typeface="+mj-cs"/>
            </a:rPr>
            <a:t>UI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F4E7D52C-5940-4BC8-8B0A-BCE9EF73B89F}" type="sibTrans" cxnId="{030A3B7E-C049-48D7-9C5C-3B3177EDE960}">
      <dgm:prSet/>
      <dgm:spPr/>
      <dgm:t>
        <a:bodyPr/>
        <a:lstStyle/>
        <a:p>
          <a:pPr latinLnBrk="1"/>
          <a:endParaRPr lang="ko-KR" altLang="en-US"/>
        </a:p>
      </dgm:t>
    </dgm:pt>
    <dgm:pt modelId="{142B65B8-CC1E-45EF-AEF9-022A26A15772}" type="parTrans" cxnId="{030A3B7E-C049-48D7-9C5C-3B3177EDE960}">
      <dgm:prSet/>
      <dgm:spPr/>
      <dgm:t>
        <a:bodyPr/>
        <a:lstStyle/>
        <a:p>
          <a:pPr latinLnBrk="1"/>
          <a:endParaRPr lang="ko-KR" altLang="en-US"/>
        </a:p>
      </dgm:t>
    </dgm:pt>
    <dgm:pt modelId="{D58B21E0-BE9B-4C6A-9D1E-7697C5E47890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Game Start Scene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1375E118-87DA-4604-8586-2B87465C4835}" type="parTrans" cxnId="{4A61C197-F067-4E30-A70F-4F342BED46D4}">
      <dgm:prSet/>
      <dgm:spPr/>
      <dgm:t>
        <a:bodyPr/>
        <a:lstStyle/>
        <a:p>
          <a:pPr latinLnBrk="1"/>
          <a:endParaRPr lang="ko-KR" altLang="en-US"/>
        </a:p>
      </dgm:t>
    </dgm:pt>
    <dgm:pt modelId="{09214EB8-A3BD-4FD7-BA66-A3987D8911A5}" type="sibTrans" cxnId="{4A61C197-F067-4E30-A70F-4F342BED46D4}">
      <dgm:prSet/>
      <dgm:spPr/>
      <dgm:t>
        <a:bodyPr/>
        <a:lstStyle/>
        <a:p>
          <a:pPr latinLnBrk="1"/>
          <a:endParaRPr lang="ko-KR" altLang="en-US"/>
        </a:p>
      </dgm:t>
    </dgm:pt>
    <dgm:pt modelId="{DC5F7E82-3606-460F-A09E-3ACA06AC14B7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Mode Select Scene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CC6AA99A-1A34-4990-8D8B-E2C6DC98BF05}" type="parTrans" cxnId="{DF37DA01-F818-4948-86F1-441F4A309313}">
      <dgm:prSet/>
      <dgm:spPr/>
      <dgm:t>
        <a:bodyPr/>
        <a:lstStyle/>
        <a:p>
          <a:pPr latinLnBrk="1"/>
          <a:endParaRPr lang="ko-KR" altLang="en-US"/>
        </a:p>
      </dgm:t>
    </dgm:pt>
    <dgm:pt modelId="{CA776434-8059-4E39-912D-80B51A08CB81}" type="sibTrans" cxnId="{DF37DA01-F818-4948-86F1-441F4A309313}">
      <dgm:prSet/>
      <dgm:spPr/>
      <dgm:t>
        <a:bodyPr/>
        <a:lstStyle/>
        <a:p>
          <a:pPr latinLnBrk="1"/>
          <a:endParaRPr lang="ko-KR" altLang="en-US"/>
        </a:p>
      </dgm:t>
    </dgm:pt>
    <dgm:pt modelId="{36F5179B-C756-4559-8910-C8405CBE1D0D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모험 모드</a:t>
          </a:r>
          <a:r>
            <a:rPr lang="en-US" altLang="ko-KR" sz="1100" b="0" dirty="0" smtClean="0">
              <a:latin typeface="+mn-ea"/>
              <a:cs typeface="+mj-cs"/>
            </a:rPr>
            <a:t> Stage Select Scene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C46937C6-9884-4872-AF38-017BE90170CC}" type="parTrans" cxnId="{177966EE-180C-4EE1-B002-1E97AAF1BC6C}">
      <dgm:prSet/>
      <dgm:spPr/>
      <dgm:t>
        <a:bodyPr/>
        <a:lstStyle/>
        <a:p>
          <a:pPr latinLnBrk="1"/>
          <a:endParaRPr lang="ko-KR" altLang="en-US"/>
        </a:p>
      </dgm:t>
    </dgm:pt>
    <dgm:pt modelId="{8EACD7FB-E09D-4DEC-B75C-A7A7E3C67408}" type="sibTrans" cxnId="{177966EE-180C-4EE1-B002-1E97AAF1BC6C}">
      <dgm:prSet/>
      <dgm:spPr/>
      <dgm:t>
        <a:bodyPr/>
        <a:lstStyle/>
        <a:p>
          <a:pPr latinLnBrk="1"/>
          <a:endParaRPr lang="ko-KR" altLang="en-US"/>
        </a:p>
      </dgm:t>
    </dgm:pt>
    <dgm:pt modelId="{E6003174-28CF-41B1-B740-8C5043F25F45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</a:t>
          </a:r>
          <a:r>
            <a:rPr lang="ko-KR" altLang="en-US" sz="1100" b="0" dirty="0" smtClean="0">
              <a:latin typeface="+mn-ea"/>
              <a:cs typeface="+mj-cs"/>
            </a:rPr>
            <a:t>대전 모드 로비 </a:t>
          </a:r>
          <a:r>
            <a:rPr lang="en-US" altLang="ko-KR" sz="1100" b="0" dirty="0" smtClean="0">
              <a:latin typeface="+mn-ea"/>
              <a:cs typeface="+mj-cs"/>
            </a:rPr>
            <a:t>Scene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7A5244E4-676A-4071-89EB-CC3873CCF9BA}" type="parTrans" cxnId="{A2F2F156-C736-4D36-8FE0-01D789D678B9}">
      <dgm:prSet/>
      <dgm:spPr/>
      <dgm:t>
        <a:bodyPr/>
        <a:lstStyle/>
        <a:p>
          <a:pPr latinLnBrk="1"/>
          <a:endParaRPr lang="ko-KR" altLang="en-US"/>
        </a:p>
      </dgm:t>
    </dgm:pt>
    <dgm:pt modelId="{140AA4C1-50DE-40BB-A199-07459A6AB0CB}" type="sibTrans" cxnId="{A2F2F156-C736-4D36-8FE0-01D789D678B9}">
      <dgm:prSet/>
      <dgm:spPr/>
      <dgm:t>
        <a:bodyPr/>
        <a:lstStyle/>
        <a:p>
          <a:pPr latinLnBrk="1"/>
          <a:endParaRPr lang="ko-KR" altLang="en-US"/>
        </a:p>
      </dgm:t>
    </dgm:pt>
    <dgm:pt modelId="{4DEAF366-09DB-48FE-A395-A7CDA26227E0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대전 모드 </a:t>
          </a:r>
          <a:r>
            <a:rPr lang="ko-KR" altLang="en-US" sz="1100" b="0" dirty="0" err="1" smtClean="0">
              <a:latin typeface="+mn-ea"/>
              <a:cs typeface="+mj-cs"/>
            </a:rPr>
            <a:t>대기방</a:t>
          </a:r>
          <a:r>
            <a:rPr lang="ko-KR" altLang="en-US" sz="1100" b="0" dirty="0" smtClean="0">
              <a:latin typeface="+mn-ea"/>
              <a:cs typeface="+mj-cs"/>
            </a:rPr>
            <a:t> </a:t>
          </a:r>
          <a:r>
            <a:rPr lang="en-US" altLang="ko-KR" sz="1100" b="0" dirty="0" smtClean="0">
              <a:latin typeface="+mn-ea"/>
              <a:cs typeface="+mj-cs"/>
            </a:rPr>
            <a:t>Scene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1597DF13-FC94-4A28-82EE-74BD91665DA3}" type="parTrans" cxnId="{284A4E91-0654-4CEF-857C-8A6B736B8E40}">
      <dgm:prSet/>
      <dgm:spPr/>
      <dgm:t>
        <a:bodyPr/>
        <a:lstStyle/>
        <a:p>
          <a:pPr latinLnBrk="1"/>
          <a:endParaRPr lang="ko-KR" altLang="en-US"/>
        </a:p>
      </dgm:t>
    </dgm:pt>
    <dgm:pt modelId="{918ACF44-D78C-404D-933B-040A6F26E9D7}" type="sibTrans" cxnId="{284A4E91-0654-4CEF-857C-8A6B736B8E40}">
      <dgm:prSet/>
      <dgm:spPr/>
      <dgm:t>
        <a:bodyPr/>
        <a:lstStyle/>
        <a:p>
          <a:pPr latinLnBrk="1"/>
          <a:endParaRPr lang="ko-KR" altLang="en-US"/>
        </a:p>
      </dgm:t>
    </dgm:pt>
    <dgm:pt modelId="{0C498EB0-E37F-47AD-9447-0FAA44B4A4B5}" type="pres">
      <dgm:prSet presAssocID="{E91EE2EA-04CC-4419-8637-19AFFFA00C32}" presName="linear" presStyleCnt="0">
        <dgm:presLayoutVars>
          <dgm:dir/>
          <dgm:animLvl val="lvl"/>
          <dgm:resizeHandles val="exact"/>
        </dgm:presLayoutVars>
      </dgm:prSet>
      <dgm:spPr/>
    </dgm:pt>
    <dgm:pt modelId="{E7519E12-2BA8-4E8F-8775-29FBE7778C1C}" type="pres">
      <dgm:prSet presAssocID="{8102AFE0-B38A-4857-8899-1FD50BC09FC2}" presName="parentLin" presStyleCnt="0"/>
      <dgm:spPr/>
    </dgm:pt>
    <dgm:pt modelId="{BFD86B84-2451-4A6C-98A3-F77C993C18D5}" type="pres">
      <dgm:prSet presAssocID="{8102AFE0-B38A-4857-8899-1FD50BC09FC2}" presName="parentLeftMargin" presStyleLbl="node1" presStyleIdx="0" presStyleCnt="1"/>
      <dgm:spPr/>
    </dgm:pt>
    <dgm:pt modelId="{F71123CE-F4F3-42ED-84BA-DFBB40A67CDE}" type="pres">
      <dgm:prSet presAssocID="{8102AFE0-B38A-4857-8899-1FD50BC09FC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B11EAB-A3C4-45A6-8851-BBBD41993405}" type="pres">
      <dgm:prSet presAssocID="{8102AFE0-B38A-4857-8899-1FD50BC09FC2}" presName="negativeSpace" presStyleCnt="0"/>
      <dgm:spPr/>
    </dgm:pt>
    <dgm:pt modelId="{3F7728C3-99CD-4AB3-9485-9595A888308D}" type="pres">
      <dgm:prSet presAssocID="{8102AFE0-B38A-4857-8899-1FD50BC09FC2}" presName="childText" presStyleLbl="conFgAcc1" presStyleIdx="0" presStyleCnt="1" custLinFactNeighborX="1442" custLinFactNeighborY="304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A6FB13D-1F60-4703-9749-0F2271D2835F}" type="presOf" srcId="{DC5F7E82-3606-460F-A09E-3ACA06AC14B7}" destId="{3F7728C3-99CD-4AB3-9485-9595A888308D}" srcOrd="0" destOrd="8" presId="urn:microsoft.com/office/officeart/2005/8/layout/list1"/>
    <dgm:cxn modelId="{38CF9459-3FA5-452D-9FFA-04BB716735FA}" srcId="{8102AFE0-B38A-4857-8899-1FD50BC09FC2}" destId="{6F14A459-64C6-4D09-A351-28A621D16C45}" srcOrd="0" destOrd="0" parTransId="{091C6066-7A65-4053-9D22-38C0A4F2A70A}" sibTransId="{570C5361-EBC7-45EE-AEB8-FBC10C2F4CBF}"/>
    <dgm:cxn modelId="{BC37CF6F-C038-4C38-9544-91A7CC7EBE7D}" type="presOf" srcId="{B3306E61-82F9-427E-906A-526BB5DD1E22}" destId="{3F7728C3-99CD-4AB3-9485-9595A888308D}" srcOrd="0" destOrd="6" presId="urn:microsoft.com/office/officeart/2005/8/layout/list1"/>
    <dgm:cxn modelId="{B28D16B1-EFDF-4A6D-BD4C-33686BE08CC0}" type="presOf" srcId="{D58B21E0-BE9B-4C6A-9D1E-7697C5E47890}" destId="{3F7728C3-99CD-4AB3-9485-9595A888308D}" srcOrd="0" destOrd="7" presId="urn:microsoft.com/office/officeart/2005/8/layout/list1"/>
    <dgm:cxn modelId="{87DC13C9-95EE-4678-85E4-D9827B90AF2F}" type="presOf" srcId="{36F5179B-C756-4559-8910-C8405CBE1D0D}" destId="{3F7728C3-99CD-4AB3-9485-9595A888308D}" srcOrd="0" destOrd="9" presId="urn:microsoft.com/office/officeart/2005/8/layout/list1"/>
    <dgm:cxn modelId="{A2F2F156-C736-4D36-8FE0-01D789D678B9}" srcId="{B3306E61-82F9-427E-906A-526BB5DD1E22}" destId="{E6003174-28CF-41B1-B740-8C5043F25F45}" srcOrd="3" destOrd="0" parTransId="{7A5244E4-676A-4071-89EB-CC3873CCF9BA}" sibTransId="{140AA4C1-50DE-40BB-A199-07459A6AB0CB}"/>
    <dgm:cxn modelId="{284A4E91-0654-4CEF-857C-8A6B736B8E40}" srcId="{B3306E61-82F9-427E-906A-526BB5DD1E22}" destId="{4DEAF366-09DB-48FE-A395-A7CDA26227E0}" srcOrd="4" destOrd="0" parTransId="{1597DF13-FC94-4A28-82EE-74BD91665DA3}" sibTransId="{918ACF44-D78C-404D-933B-040A6F26E9D7}"/>
    <dgm:cxn modelId="{6D0CF8A8-57EF-4E7E-9C04-F361F1329DD4}" type="presOf" srcId="{94FDAE84-14D1-4726-9C58-19D2D4EB0FDF}" destId="{3F7728C3-99CD-4AB3-9485-9595A888308D}" srcOrd="0" destOrd="3" presId="urn:microsoft.com/office/officeart/2005/8/layout/list1"/>
    <dgm:cxn modelId="{07BC3DD2-A0E1-4702-972C-328E340F0D78}" srcId="{6F14A459-64C6-4D09-A351-28A621D16C45}" destId="{94FDAE84-14D1-4726-9C58-19D2D4EB0FDF}" srcOrd="2" destOrd="0" parTransId="{97FEF016-113B-4FAC-8266-652B5F612358}" sibTransId="{26A07414-1B0E-4231-8969-F82E3CDD5CFF}"/>
    <dgm:cxn modelId="{F884AA2D-D94D-4714-8899-AFF2DDCDB42E}" type="presOf" srcId="{BCD6465E-4933-4CB7-9B13-508A52FF7F6F}" destId="{3F7728C3-99CD-4AB3-9485-9595A888308D}" srcOrd="0" destOrd="1" presId="urn:microsoft.com/office/officeart/2005/8/layout/list1"/>
    <dgm:cxn modelId="{5C0DD154-0D60-4870-94DB-0F5EE0D7FDBA}" srcId="{6F14A459-64C6-4D09-A351-28A621D16C45}" destId="{1F693DC0-2049-4060-A6E3-4095663E0125}" srcOrd="1" destOrd="0" parTransId="{8AF370F9-D101-4477-825B-1006BE9F8F0D}" sibTransId="{AB7D214D-08E5-4CDE-9B6B-1A423761E098}"/>
    <dgm:cxn modelId="{1B178CCB-FE75-4054-B63F-407D345484C0}" srcId="{E91EE2EA-04CC-4419-8637-19AFFFA00C32}" destId="{8102AFE0-B38A-4857-8899-1FD50BC09FC2}" srcOrd="0" destOrd="0" parTransId="{87F79E8D-48FE-459C-B0A2-E86F73A1F03E}" sibTransId="{0F6E5A24-C634-436A-BFDC-AADDFC5376E3}"/>
    <dgm:cxn modelId="{18BAC4CC-1935-4F9B-8D2F-F14700E2A4BB}" type="presOf" srcId="{8102AFE0-B38A-4857-8899-1FD50BC09FC2}" destId="{F71123CE-F4F3-42ED-84BA-DFBB40A67CDE}" srcOrd="1" destOrd="0" presId="urn:microsoft.com/office/officeart/2005/8/layout/list1"/>
    <dgm:cxn modelId="{B205FA22-BF61-43F4-BC1D-CC102665B21A}" type="presOf" srcId="{274CF974-CCF7-4CAA-A733-4D1A2967248D}" destId="{3F7728C3-99CD-4AB3-9485-9595A888308D}" srcOrd="0" destOrd="5" presId="urn:microsoft.com/office/officeart/2005/8/layout/list1"/>
    <dgm:cxn modelId="{DF37DA01-F818-4948-86F1-441F4A309313}" srcId="{B3306E61-82F9-427E-906A-526BB5DD1E22}" destId="{DC5F7E82-3606-460F-A09E-3ACA06AC14B7}" srcOrd="1" destOrd="0" parTransId="{CC6AA99A-1A34-4990-8D8B-E2C6DC98BF05}" sibTransId="{CA776434-8059-4E39-912D-80B51A08CB81}"/>
    <dgm:cxn modelId="{B127DA55-CFDB-44BF-A589-6B886D6DC39B}" type="presOf" srcId="{43EE9C3D-A58F-4B66-BED5-3CEA6D2B2D65}" destId="{3F7728C3-99CD-4AB3-9485-9595A888308D}" srcOrd="0" destOrd="4" presId="urn:microsoft.com/office/officeart/2005/8/layout/list1"/>
    <dgm:cxn modelId="{AB58E146-03C5-442B-8BB6-5EA3BA87CB21}" type="presOf" srcId="{1F693DC0-2049-4060-A6E3-4095663E0125}" destId="{3F7728C3-99CD-4AB3-9485-9595A888308D}" srcOrd="0" destOrd="2" presId="urn:microsoft.com/office/officeart/2005/8/layout/list1"/>
    <dgm:cxn modelId="{78696E5F-016D-4BBD-A743-C1D7FF40158B}" srcId="{6F14A459-64C6-4D09-A351-28A621D16C45}" destId="{BCD6465E-4933-4CB7-9B13-508A52FF7F6F}" srcOrd="0" destOrd="0" parTransId="{913051F9-DCD8-44AB-8514-2C0179D755F2}" sibTransId="{085628AE-0185-47D9-8422-2472D4062793}"/>
    <dgm:cxn modelId="{030A3B7E-C049-48D7-9C5C-3B3177EDE960}" srcId="{43EE9C3D-A58F-4B66-BED5-3CEA6D2B2D65}" destId="{B3306E61-82F9-427E-906A-526BB5DD1E22}" srcOrd="1" destOrd="0" parTransId="{142B65B8-CC1E-45EF-AEF9-022A26A15772}" sibTransId="{F4E7D52C-5940-4BC8-8B0A-BCE9EF73B89F}"/>
    <dgm:cxn modelId="{B8546270-6480-4E14-8854-A41D222692FF}" type="presOf" srcId="{8102AFE0-B38A-4857-8899-1FD50BC09FC2}" destId="{BFD86B84-2451-4A6C-98A3-F77C993C18D5}" srcOrd="0" destOrd="0" presId="urn:microsoft.com/office/officeart/2005/8/layout/list1"/>
    <dgm:cxn modelId="{E019B592-320E-4F02-A9C6-24BA4A20D1FD}" type="presOf" srcId="{4DEAF366-09DB-48FE-A395-A7CDA26227E0}" destId="{3F7728C3-99CD-4AB3-9485-9595A888308D}" srcOrd="0" destOrd="11" presId="urn:microsoft.com/office/officeart/2005/8/layout/list1"/>
    <dgm:cxn modelId="{3B9FDFB5-0B10-4AAB-95D6-1828903F3C74}" type="presOf" srcId="{E91EE2EA-04CC-4419-8637-19AFFFA00C32}" destId="{0C498EB0-E37F-47AD-9447-0FAA44B4A4B5}" srcOrd="0" destOrd="0" presId="urn:microsoft.com/office/officeart/2005/8/layout/list1"/>
    <dgm:cxn modelId="{6D8A5BE5-2133-4AA9-A9EF-DE41FE7925CA}" type="presOf" srcId="{E6003174-28CF-41B1-B740-8C5043F25F45}" destId="{3F7728C3-99CD-4AB3-9485-9595A888308D}" srcOrd="0" destOrd="10" presId="urn:microsoft.com/office/officeart/2005/8/layout/list1"/>
    <dgm:cxn modelId="{1EE08548-9A03-4CCF-9242-D23FE30A7CD9}" type="presOf" srcId="{6F14A459-64C6-4D09-A351-28A621D16C45}" destId="{3F7728C3-99CD-4AB3-9485-9595A888308D}" srcOrd="0" destOrd="0" presId="urn:microsoft.com/office/officeart/2005/8/layout/list1"/>
    <dgm:cxn modelId="{177966EE-180C-4EE1-B002-1E97AAF1BC6C}" srcId="{B3306E61-82F9-427E-906A-526BB5DD1E22}" destId="{36F5179B-C756-4559-8910-C8405CBE1D0D}" srcOrd="2" destOrd="0" parTransId="{C46937C6-9884-4872-AF38-017BE90170CC}" sibTransId="{8EACD7FB-E09D-4DEC-B75C-A7A7E3C67408}"/>
    <dgm:cxn modelId="{4A61C197-F067-4E30-A70F-4F342BED46D4}" srcId="{B3306E61-82F9-427E-906A-526BB5DD1E22}" destId="{D58B21E0-BE9B-4C6A-9D1E-7697C5E47890}" srcOrd="0" destOrd="0" parTransId="{1375E118-87DA-4604-8586-2B87465C4835}" sibTransId="{09214EB8-A3BD-4FD7-BA66-A3987D8911A5}"/>
    <dgm:cxn modelId="{19563121-2329-47AA-982A-5E1C68B95F5F}" srcId="{43EE9C3D-A58F-4B66-BED5-3CEA6D2B2D65}" destId="{274CF974-CCF7-4CAA-A733-4D1A2967248D}" srcOrd="0" destOrd="0" parTransId="{D62646F8-78DD-4921-A4CB-1E5C1F94E43B}" sibTransId="{73066C54-76A2-4D8B-B719-EC4EE1601157}"/>
    <dgm:cxn modelId="{265AA73A-6790-49D1-A210-AC7547855E62}" srcId="{8102AFE0-B38A-4857-8899-1FD50BC09FC2}" destId="{43EE9C3D-A58F-4B66-BED5-3CEA6D2B2D65}" srcOrd="1" destOrd="0" parTransId="{F09CE46B-CC52-4B34-957B-F8CBE8822B9B}" sibTransId="{C2426812-D0BE-4538-BFFD-EE4DFB64A68F}"/>
    <dgm:cxn modelId="{FC811022-B7FC-405A-BB6B-E19A3BC2DA18}" type="presParOf" srcId="{0C498EB0-E37F-47AD-9447-0FAA44B4A4B5}" destId="{E7519E12-2BA8-4E8F-8775-29FBE7778C1C}" srcOrd="0" destOrd="0" presId="urn:microsoft.com/office/officeart/2005/8/layout/list1"/>
    <dgm:cxn modelId="{7470AB8B-F81F-4AB2-A4A5-812E5F4F5255}" type="presParOf" srcId="{E7519E12-2BA8-4E8F-8775-29FBE7778C1C}" destId="{BFD86B84-2451-4A6C-98A3-F77C993C18D5}" srcOrd="0" destOrd="0" presId="urn:microsoft.com/office/officeart/2005/8/layout/list1"/>
    <dgm:cxn modelId="{C7B6112F-1439-4C05-8A68-5BDF0A25EFCE}" type="presParOf" srcId="{E7519E12-2BA8-4E8F-8775-29FBE7778C1C}" destId="{F71123CE-F4F3-42ED-84BA-DFBB40A67CDE}" srcOrd="1" destOrd="0" presId="urn:microsoft.com/office/officeart/2005/8/layout/list1"/>
    <dgm:cxn modelId="{2C59C18D-A586-4D7A-B343-0E8F5FD851AE}" type="presParOf" srcId="{0C498EB0-E37F-47AD-9447-0FAA44B4A4B5}" destId="{B7B11EAB-A3C4-45A6-8851-BBBD41993405}" srcOrd="1" destOrd="0" presId="urn:microsoft.com/office/officeart/2005/8/layout/list1"/>
    <dgm:cxn modelId="{D265CFAB-63BC-430A-9169-8E99B28AE4A0}" type="presParOf" srcId="{0C498EB0-E37F-47AD-9447-0FAA44B4A4B5}" destId="{3F7728C3-99CD-4AB3-9485-9595A888308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1EE2EA-04CC-4419-8637-19AFFFA00C32}" type="doc">
      <dgm:prSet loTypeId="urn:microsoft.com/office/officeart/2005/8/layout/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8102AFE0-B38A-4857-8899-1FD50BC09FC2}">
      <dgm:prSet phldrT="[텍스트]" custT="1"/>
      <dgm:spPr/>
      <dgm:t>
        <a:bodyPr/>
        <a:lstStyle/>
        <a:p>
          <a:pPr latinLnBrk="1"/>
          <a:r>
            <a:rPr lang="ko-KR" altLang="en-US" sz="1600" b="1" dirty="0" smtClean="0"/>
            <a:t>기획</a:t>
          </a:r>
          <a:endParaRPr lang="ko-KR" altLang="en-US" sz="1600" b="1" dirty="0"/>
        </a:p>
      </dgm:t>
    </dgm:pt>
    <dgm:pt modelId="{87F79E8D-48FE-459C-B0A2-E86F73A1F03E}" type="par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0F6E5A24-C634-436A-BFDC-AADDFC5376E3}" type="sibTrans" cxnId="{1B178CCB-FE75-4054-B63F-407D345484C0}">
      <dgm:prSet/>
      <dgm:spPr/>
      <dgm:t>
        <a:bodyPr/>
        <a:lstStyle/>
        <a:p>
          <a:pPr latinLnBrk="1"/>
          <a:endParaRPr lang="ko-KR" altLang="en-US"/>
        </a:p>
      </dgm:t>
    </dgm:pt>
    <dgm:pt modelId="{43EE9C3D-A58F-4B66-BED5-3CEA6D2B2D6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시스템 테이블 제작</a:t>
          </a:r>
          <a:endParaRPr lang="en-US" altLang="ko-KR" sz="1200" b="1" dirty="0">
            <a:latin typeface="+mn-ea"/>
            <a:cs typeface="+mj-cs"/>
          </a:endParaRPr>
        </a:p>
      </dgm:t>
    </dgm:pt>
    <dgm:pt modelId="{F09CE46B-CC52-4B34-957B-F8CBE8822B9B}" type="par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C2426812-D0BE-4538-BFFD-EE4DFB64A68F}" type="sibTrans" cxnId="{265AA73A-6790-49D1-A210-AC7547855E62}">
      <dgm:prSet/>
      <dgm:spPr/>
      <dgm:t>
        <a:bodyPr/>
        <a:lstStyle/>
        <a:p>
          <a:pPr latinLnBrk="1"/>
          <a:endParaRPr lang="ko-KR" altLang="en-US"/>
        </a:p>
      </dgm:t>
    </dgm:pt>
    <dgm:pt modelId="{BCD6465E-4933-4CB7-9B13-508A52FF7F6F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게임 시스템 기획</a:t>
          </a:r>
          <a:endParaRPr lang="en-US" altLang="ko-KR" sz="1200" b="1" dirty="0">
            <a:latin typeface="+mn-ea"/>
            <a:cs typeface="+mj-cs"/>
          </a:endParaRPr>
        </a:p>
      </dgm:t>
    </dgm:pt>
    <dgm:pt modelId="{913051F9-DCD8-44AB-8514-2C0179D755F2}" type="par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085628AE-0185-47D9-8422-2472D4062793}" type="sibTrans" cxnId="{78696E5F-016D-4BBD-A743-C1D7FF40158B}">
      <dgm:prSet/>
      <dgm:spPr/>
      <dgm:t>
        <a:bodyPr/>
        <a:lstStyle/>
        <a:p>
          <a:pPr latinLnBrk="1"/>
          <a:endParaRPr lang="ko-KR" altLang="en-US"/>
        </a:p>
      </dgm:t>
    </dgm:pt>
    <dgm:pt modelId="{6F14A459-64C6-4D09-A351-28A621D16C45}">
      <dgm:prSet/>
      <dgm:spPr/>
      <dgm:t>
        <a:bodyPr/>
        <a:lstStyle/>
        <a:p>
          <a:pPr latinLnBrk="1"/>
          <a:r>
            <a:rPr lang="ko-KR" altLang="en-US" sz="1200" b="1" dirty="0" smtClean="0">
              <a:latin typeface="+mn-ea"/>
              <a:cs typeface="+mj-cs"/>
            </a:rPr>
            <a:t>게임 기획서 제작</a:t>
          </a:r>
          <a:endParaRPr lang="en-US" altLang="ko-KR" sz="1200" b="1" dirty="0">
            <a:latin typeface="+mn-ea"/>
            <a:cs typeface="+mj-cs"/>
          </a:endParaRPr>
        </a:p>
      </dgm:t>
    </dgm:pt>
    <dgm:pt modelId="{091C6066-7A65-4053-9D22-38C0A4F2A70A}" type="par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570C5361-EBC7-45EE-AEB8-FBC10C2F4CBF}" type="sibTrans" cxnId="{38CF9459-3FA5-452D-9FFA-04BB716735FA}">
      <dgm:prSet/>
      <dgm:spPr/>
      <dgm:t>
        <a:bodyPr/>
        <a:lstStyle/>
        <a:p>
          <a:pPr latinLnBrk="1"/>
          <a:endParaRPr lang="ko-KR" altLang="en-US"/>
        </a:p>
      </dgm:t>
    </dgm:pt>
    <dgm:pt modelId="{274CF974-CCF7-4CAA-A733-4D1A2967248D}">
      <dgm:prSet custT="1"/>
      <dgm:spPr/>
      <dgm:t>
        <a:bodyPr/>
        <a:lstStyle/>
        <a:p>
          <a:pPr latinLnBrk="1"/>
          <a:r>
            <a:rPr lang="ko-KR" altLang="en-US" sz="1100" b="1" dirty="0" smtClean="0">
              <a:latin typeface="+mn-ea"/>
              <a:cs typeface="+mj-cs"/>
            </a:rPr>
            <a:t> </a:t>
          </a:r>
          <a:r>
            <a:rPr lang="en-US" altLang="ko-KR" sz="1100" b="0" dirty="0" smtClean="0">
              <a:latin typeface="+mn-ea"/>
              <a:cs typeface="+mj-cs"/>
            </a:rPr>
            <a:t>Stage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D62646F8-78DD-4921-A4CB-1E5C1F94E43B}" type="par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73066C54-76A2-4D8B-B719-EC4EE1601157}" type="sibTrans" cxnId="{19563121-2329-47AA-982A-5E1C68B95F5F}">
      <dgm:prSet/>
      <dgm:spPr/>
      <dgm:t>
        <a:bodyPr/>
        <a:lstStyle/>
        <a:p>
          <a:pPr latinLnBrk="1"/>
          <a:endParaRPr lang="ko-KR" altLang="en-US"/>
        </a:p>
      </dgm:t>
    </dgm:pt>
    <dgm:pt modelId="{1F693DC0-2049-4060-A6E3-4095663E0125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보스 </a:t>
          </a:r>
          <a:r>
            <a:rPr lang="en-US" altLang="ko-KR" sz="1100" b="0" dirty="0" smtClean="0">
              <a:latin typeface="+mn-ea"/>
              <a:cs typeface="+mj-cs"/>
            </a:rPr>
            <a:t>AI </a:t>
          </a:r>
          <a:r>
            <a:rPr lang="ko-KR" altLang="en-US" sz="1100" b="0" dirty="0" smtClean="0">
              <a:latin typeface="+mn-ea"/>
              <a:cs typeface="+mj-cs"/>
            </a:rPr>
            <a:t>기획</a:t>
          </a:r>
          <a:endParaRPr lang="en-US" altLang="ko-KR" sz="1100" b="0" dirty="0">
            <a:latin typeface="+mn-ea"/>
            <a:cs typeface="+mj-cs"/>
          </a:endParaRPr>
        </a:p>
      </dgm:t>
    </dgm:pt>
    <dgm:pt modelId="{8AF370F9-D101-4477-825B-1006BE9F8F0D}" type="par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AB7D214D-08E5-4CDE-9B6B-1A423761E098}" type="sibTrans" cxnId="{5C0DD154-0D60-4870-94DB-0F5EE0D7FDBA}">
      <dgm:prSet/>
      <dgm:spPr/>
      <dgm:t>
        <a:bodyPr/>
        <a:lstStyle/>
        <a:p>
          <a:pPr latinLnBrk="1"/>
          <a:endParaRPr lang="ko-KR" altLang="en-US"/>
        </a:p>
      </dgm:t>
    </dgm:pt>
    <dgm:pt modelId="{94FDAE84-14D1-4726-9C58-19D2D4EB0FDF}">
      <dgm:prSet custT="1"/>
      <dgm:spPr/>
      <dgm:t>
        <a:bodyPr/>
        <a:lstStyle/>
        <a:p>
          <a:pPr latinLnBrk="1"/>
          <a:r>
            <a:rPr lang="ko-KR" altLang="en-US" sz="1100" b="0" dirty="0" smtClean="0">
              <a:latin typeface="+mn-ea"/>
              <a:cs typeface="+mj-cs"/>
            </a:rPr>
            <a:t> 맵 레벨 디자인</a:t>
          </a:r>
          <a:endParaRPr lang="en-US" altLang="ko-KR" sz="1100" b="0" dirty="0">
            <a:latin typeface="+mn-ea"/>
            <a:cs typeface="+mj-cs"/>
          </a:endParaRPr>
        </a:p>
      </dgm:t>
    </dgm:pt>
    <dgm:pt modelId="{97FEF016-113B-4FAC-8266-652B5F612358}" type="parTrans" cxnId="{07BC3DD2-A0E1-4702-972C-328E340F0D78}">
      <dgm:prSet/>
      <dgm:spPr/>
      <dgm:t>
        <a:bodyPr/>
        <a:lstStyle/>
        <a:p>
          <a:pPr latinLnBrk="1"/>
          <a:endParaRPr lang="ko-KR" altLang="en-US"/>
        </a:p>
      </dgm:t>
    </dgm:pt>
    <dgm:pt modelId="{26A07414-1B0E-4231-8969-F82E3CDD5CFF}" type="sibTrans" cxnId="{07BC3DD2-A0E1-4702-972C-328E340F0D78}">
      <dgm:prSet/>
      <dgm:spPr/>
      <dgm:t>
        <a:bodyPr/>
        <a:lstStyle/>
        <a:p>
          <a:pPr latinLnBrk="1"/>
          <a:endParaRPr lang="ko-KR" altLang="en-US"/>
        </a:p>
      </dgm:t>
    </dgm:pt>
    <dgm:pt modelId="{B3306E61-82F9-427E-906A-526BB5DD1E22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Object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142B65B8-CC1E-45EF-AEF9-022A26A15772}" type="parTrans" cxnId="{030A3B7E-C049-48D7-9C5C-3B3177EDE960}">
      <dgm:prSet/>
      <dgm:spPr/>
      <dgm:t>
        <a:bodyPr/>
        <a:lstStyle/>
        <a:p>
          <a:pPr latinLnBrk="1"/>
          <a:endParaRPr lang="ko-KR" altLang="en-US"/>
        </a:p>
      </dgm:t>
    </dgm:pt>
    <dgm:pt modelId="{F4E7D52C-5940-4BC8-8B0A-BCE9EF73B89F}" type="sibTrans" cxnId="{030A3B7E-C049-48D7-9C5C-3B3177EDE960}">
      <dgm:prSet/>
      <dgm:spPr/>
      <dgm:t>
        <a:bodyPr/>
        <a:lstStyle/>
        <a:p>
          <a:pPr latinLnBrk="1"/>
          <a:endParaRPr lang="ko-KR" altLang="en-US"/>
        </a:p>
      </dgm:t>
    </dgm:pt>
    <dgm:pt modelId="{40734664-8745-4D4E-8452-214DF81ECE58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Object Spawn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84C7F27E-30C1-451A-8961-E2226CEA2146}" type="parTrans" cxnId="{FB740FE7-B6FB-4C36-80C3-21B81AA18378}">
      <dgm:prSet/>
      <dgm:spPr/>
      <dgm:t>
        <a:bodyPr/>
        <a:lstStyle/>
        <a:p>
          <a:pPr latinLnBrk="1"/>
          <a:endParaRPr lang="ko-KR" altLang="en-US"/>
        </a:p>
      </dgm:t>
    </dgm:pt>
    <dgm:pt modelId="{99260A2C-BCE1-415D-AE6D-C9F8979BB663}" type="sibTrans" cxnId="{FB740FE7-B6FB-4C36-80C3-21B81AA18378}">
      <dgm:prSet/>
      <dgm:spPr/>
      <dgm:t>
        <a:bodyPr/>
        <a:lstStyle/>
        <a:p>
          <a:pPr latinLnBrk="1"/>
          <a:endParaRPr lang="ko-KR" altLang="en-US"/>
        </a:p>
      </dgm:t>
    </dgm:pt>
    <dgm:pt modelId="{27746898-F6BE-4E73-A7C4-E9C0C46087AF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Adventure Boss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65D60AF2-85CC-41C6-8BE9-2762808EBF43}" type="parTrans" cxnId="{A2775D36-402D-4792-8F9C-AF6D2ABE816C}">
      <dgm:prSet/>
      <dgm:spPr/>
      <dgm:t>
        <a:bodyPr/>
        <a:lstStyle/>
        <a:p>
          <a:pPr latinLnBrk="1"/>
          <a:endParaRPr lang="ko-KR" altLang="en-US"/>
        </a:p>
      </dgm:t>
    </dgm:pt>
    <dgm:pt modelId="{D9A5BF7D-D508-4CC2-ABF9-F015CAD0C532}" type="sibTrans" cxnId="{A2775D36-402D-4792-8F9C-AF6D2ABE816C}">
      <dgm:prSet/>
      <dgm:spPr/>
      <dgm:t>
        <a:bodyPr/>
        <a:lstStyle/>
        <a:p>
          <a:pPr latinLnBrk="1"/>
          <a:endParaRPr lang="ko-KR" altLang="en-US"/>
        </a:p>
      </dgm:t>
    </dgm:pt>
    <dgm:pt modelId="{8F95D225-11DB-457D-B449-CF3CC22637C1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Adventure Quest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0953A83C-25EA-42E8-AE9C-114486E294A7}" type="parTrans" cxnId="{4B8DEFCB-DAD0-4EB9-95A0-6170B6771BD4}">
      <dgm:prSet/>
      <dgm:spPr/>
      <dgm:t>
        <a:bodyPr/>
        <a:lstStyle/>
        <a:p>
          <a:pPr latinLnBrk="1"/>
          <a:endParaRPr lang="ko-KR" altLang="en-US"/>
        </a:p>
      </dgm:t>
    </dgm:pt>
    <dgm:pt modelId="{D7BE896E-2B7B-438C-8BEB-91E3D2378FFD}" type="sibTrans" cxnId="{4B8DEFCB-DAD0-4EB9-95A0-6170B6771BD4}">
      <dgm:prSet/>
      <dgm:spPr/>
      <dgm:t>
        <a:bodyPr/>
        <a:lstStyle/>
        <a:p>
          <a:pPr latinLnBrk="1"/>
          <a:endParaRPr lang="ko-KR" altLang="en-US"/>
        </a:p>
      </dgm:t>
    </dgm:pt>
    <dgm:pt modelId="{703F78D2-6E06-4A80-848F-51C500D65540}">
      <dgm:prSet custT="1"/>
      <dgm:spPr/>
      <dgm:t>
        <a:bodyPr/>
        <a:lstStyle/>
        <a:p>
          <a:pPr latinLnBrk="1"/>
          <a:r>
            <a:rPr lang="en-US" altLang="ko-KR" sz="1100" b="0" dirty="0" smtClean="0">
              <a:latin typeface="+mn-ea"/>
              <a:cs typeface="+mj-cs"/>
            </a:rPr>
            <a:t> Script Table </a:t>
          </a:r>
          <a:r>
            <a:rPr lang="ko-KR" altLang="en-US" sz="1100" b="0" dirty="0" smtClean="0">
              <a:latin typeface="+mn-ea"/>
              <a:cs typeface="+mj-cs"/>
            </a:rPr>
            <a:t>제작</a:t>
          </a:r>
          <a:endParaRPr lang="en-US" altLang="ko-KR" sz="1100" b="0" dirty="0">
            <a:latin typeface="+mn-ea"/>
            <a:cs typeface="+mj-cs"/>
          </a:endParaRPr>
        </a:p>
      </dgm:t>
    </dgm:pt>
    <dgm:pt modelId="{BB756D14-C28F-484B-8A25-DD5255D1E2CD}" type="parTrans" cxnId="{B6A75502-041B-4E7C-BA27-EAF1813793CB}">
      <dgm:prSet/>
      <dgm:spPr/>
      <dgm:t>
        <a:bodyPr/>
        <a:lstStyle/>
        <a:p>
          <a:pPr latinLnBrk="1"/>
          <a:endParaRPr lang="ko-KR" altLang="en-US"/>
        </a:p>
      </dgm:t>
    </dgm:pt>
    <dgm:pt modelId="{DEEFDDE9-A5D0-4E95-9A31-41591E66D85B}" type="sibTrans" cxnId="{B6A75502-041B-4E7C-BA27-EAF1813793CB}">
      <dgm:prSet/>
      <dgm:spPr/>
      <dgm:t>
        <a:bodyPr/>
        <a:lstStyle/>
        <a:p>
          <a:pPr latinLnBrk="1"/>
          <a:endParaRPr lang="ko-KR" altLang="en-US"/>
        </a:p>
      </dgm:t>
    </dgm:pt>
    <dgm:pt modelId="{0C498EB0-E37F-47AD-9447-0FAA44B4A4B5}" type="pres">
      <dgm:prSet presAssocID="{E91EE2EA-04CC-4419-8637-19AFFFA00C32}" presName="linear" presStyleCnt="0">
        <dgm:presLayoutVars>
          <dgm:dir/>
          <dgm:animLvl val="lvl"/>
          <dgm:resizeHandles val="exact"/>
        </dgm:presLayoutVars>
      </dgm:prSet>
      <dgm:spPr/>
    </dgm:pt>
    <dgm:pt modelId="{E7519E12-2BA8-4E8F-8775-29FBE7778C1C}" type="pres">
      <dgm:prSet presAssocID="{8102AFE0-B38A-4857-8899-1FD50BC09FC2}" presName="parentLin" presStyleCnt="0"/>
      <dgm:spPr/>
    </dgm:pt>
    <dgm:pt modelId="{BFD86B84-2451-4A6C-98A3-F77C993C18D5}" type="pres">
      <dgm:prSet presAssocID="{8102AFE0-B38A-4857-8899-1FD50BC09FC2}" presName="parentLeftMargin" presStyleLbl="node1" presStyleIdx="0" presStyleCnt="1"/>
      <dgm:spPr/>
    </dgm:pt>
    <dgm:pt modelId="{F71123CE-F4F3-42ED-84BA-DFBB40A67CDE}" type="pres">
      <dgm:prSet presAssocID="{8102AFE0-B38A-4857-8899-1FD50BC09FC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B11EAB-A3C4-45A6-8851-BBBD41993405}" type="pres">
      <dgm:prSet presAssocID="{8102AFE0-B38A-4857-8899-1FD50BC09FC2}" presName="negativeSpace" presStyleCnt="0"/>
      <dgm:spPr/>
    </dgm:pt>
    <dgm:pt modelId="{3F7728C3-99CD-4AB3-9485-9595A888308D}" type="pres">
      <dgm:prSet presAssocID="{8102AFE0-B38A-4857-8899-1FD50BC09FC2}" presName="childText" presStyleLbl="conFgAcc1" presStyleIdx="0" presStyleCnt="1" custLinFactNeighborX="1442" custLinFactNeighborY="304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318E68B-9B7B-4DA1-B98B-B0EC2BABD0BF}" type="presOf" srcId="{8F95D225-11DB-457D-B449-CF3CC22637C1}" destId="{3F7728C3-99CD-4AB3-9485-9595A888308D}" srcOrd="0" destOrd="9" presId="urn:microsoft.com/office/officeart/2005/8/layout/list1"/>
    <dgm:cxn modelId="{18BAC4CC-1935-4F9B-8D2F-F14700E2A4BB}" type="presOf" srcId="{8102AFE0-B38A-4857-8899-1FD50BC09FC2}" destId="{F71123CE-F4F3-42ED-84BA-DFBB40A67CDE}" srcOrd="1" destOrd="0" presId="urn:microsoft.com/office/officeart/2005/8/layout/list1"/>
    <dgm:cxn modelId="{FD5D483E-C79E-4376-9C77-D88E2F3C1EE3}" type="presOf" srcId="{27746898-F6BE-4E73-A7C4-E9C0C46087AF}" destId="{3F7728C3-99CD-4AB3-9485-9595A888308D}" srcOrd="0" destOrd="8" presId="urn:microsoft.com/office/officeart/2005/8/layout/list1"/>
    <dgm:cxn modelId="{6D0CF8A8-57EF-4E7E-9C04-F361F1329DD4}" type="presOf" srcId="{94FDAE84-14D1-4726-9C58-19D2D4EB0FDF}" destId="{3F7728C3-99CD-4AB3-9485-9595A888308D}" srcOrd="0" destOrd="3" presId="urn:microsoft.com/office/officeart/2005/8/layout/list1"/>
    <dgm:cxn modelId="{8E064595-4581-45FD-A1C2-ABF8A344D1CA}" type="presOf" srcId="{40734664-8745-4D4E-8452-214DF81ECE58}" destId="{3F7728C3-99CD-4AB3-9485-9595A888308D}" srcOrd="0" destOrd="7" presId="urn:microsoft.com/office/officeart/2005/8/layout/list1"/>
    <dgm:cxn modelId="{19563121-2329-47AA-982A-5E1C68B95F5F}" srcId="{43EE9C3D-A58F-4B66-BED5-3CEA6D2B2D65}" destId="{274CF974-CCF7-4CAA-A733-4D1A2967248D}" srcOrd="0" destOrd="0" parTransId="{D62646F8-78DD-4921-A4CB-1E5C1F94E43B}" sibTransId="{73066C54-76A2-4D8B-B719-EC4EE1601157}"/>
    <dgm:cxn modelId="{B6A75502-041B-4E7C-BA27-EAF1813793CB}" srcId="{43EE9C3D-A58F-4B66-BED5-3CEA6D2B2D65}" destId="{703F78D2-6E06-4A80-848F-51C500D65540}" srcOrd="5" destOrd="0" parTransId="{BB756D14-C28F-484B-8A25-DD5255D1E2CD}" sibTransId="{DEEFDDE9-A5D0-4E95-9A31-41591E66D85B}"/>
    <dgm:cxn modelId="{FB740FE7-B6FB-4C36-80C3-21B81AA18378}" srcId="{43EE9C3D-A58F-4B66-BED5-3CEA6D2B2D65}" destId="{40734664-8745-4D4E-8452-214DF81ECE58}" srcOrd="2" destOrd="0" parTransId="{84C7F27E-30C1-451A-8961-E2226CEA2146}" sibTransId="{99260A2C-BCE1-415D-AE6D-C9F8979BB663}"/>
    <dgm:cxn modelId="{38CF9459-3FA5-452D-9FFA-04BB716735FA}" srcId="{8102AFE0-B38A-4857-8899-1FD50BC09FC2}" destId="{6F14A459-64C6-4D09-A351-28A621D16C45}" srcOrd="0" destOrd="0" parTransId="{091C6066-7A65-4053-9D22-38C0A4F2A70A}" sibTransId="{570C5361-EBC7-45EE-AEB8-FBC10C2F4CBF}"/>
    <dgm:cxn modelId="{030A3B7E-C049-48D7-9C5C-3B3177EDE960}" srcId="{43EE9C3D-A58F-4B66-BED5-3CEA6D2B2D65}" destId="{B3306E61-82F9-427E-906A-526BB5DD1E22}" srcOrd="1" destOrd="0" parTransId="{142B65B8-CC1E-45EF-AEF9-022A26A15772}" sibTransId="{F4E7D52C-5940-4BC8-8B0A-BCE9EF73B89F}"/>
    <dgm:cxn modelId="{78696E5F-016D-4BBD-A743-C1D7FF40158B}" srcId="{6F14A459-64C6-4D09-A351-28A621D16C45}" destId="{BCD6465E-4933-4CB7-9B13-508A52FF7F6F}" srcOrd="0" destOrd="0" parTransId="{913051F9-DCD8-44AB-8514-2C0179D755F2}" sibTransId="{085628AE-0185-47D9-8422-2472D4062793}"/>
    <dgm:cxn modelId="{A2775D36-402D-4792-8F9C-AF6D2ABE816C}" srcId="{43EE9C3D-A58F-4B66-BED5-3CEA6D2B2D65}" destId="{27746898-F6BE-4E73-A7C4-E9C0C46087AF}" srcOrd="3" destOrd="0" parTransId="{65D60AF2-85CC-41C6-8BE9-2762808EBF43}" sibTransId="{D9A5BF7D-D508-4CC2-ABF9-F015CAD0C532}"/>
    <dgm:cxn modelId="{5C0DD154-0D60-4870-94DB-0F5EE0D7FDBA}" srcId="{6F14A459-64C6-4D09-A351-28A621D16C45}" destId="{1F693DC0-2049-4060-A6E3-4095663E0125}" srcOrd="1" destOrd="0" parTransId="{8AF370F9-D101-4477-825B-1006BE9F8F0D}" sibTransId="{AB7D214D-08E5-4CDE-9B6B-1A423761E098}"/>
    <dgm:cxn modelId="{B127DA55-CFDB-44BF-A589-6B886D6DC39B}" type="presOf" srcId="{43EE9C3D-A58F-4B66-BED5-3CEA6D2B2D65}" destId="{3F7728C3-99CD-4AB3-9485-9595A888308D}" srcOrd="0" destOrd="4" presId="urn:microsoft.com/office/officeart/2005/8/layout/list1"/>
    <dgm:cxn modelId="{B205FA22-BF61-43F4-BC1D-CC102665B21A}" type="presOf" srcId="{274CF974-CCF7-4CAA-A733-4D1A2967248D}" destId="{3F7728C3-99CD-4AB3-9485-9595A888308D}" srcOrd="0" destOrd="5" presId="urn:microsoft.com/office/officeart/2005/8/layout/list1"/>
    <dgm:cxn modelId="{3B9FDFB5-0B10-4AAB-95D6-1828903F3C74}" type="presOf" srcId="{E91EE2EA-04CC-4419-8637-19AFFFA00C32}" destId="{0C498EB0-E37F-47AD-9447-0FAA44B4A4B5}" srcOrd="0" destOrd="0" presId="urn:microsoft.com/office/officeart/2005/8/layout/list1"/>
    <dgm:cxn modelId="{1EE08548-9A03-4CCF-9242-D23FE30A7CD9}" type="presOf" srcId="{6F14A459-64C6-4D09-A351-28A621D16C45}" destId="{3F7728C3-99CD-4AB3-9485-9595A888308D}" srcOrd="0" destOrd="0" presId="urn:microsoft.com/office/officeart/2005/8/layout/list1"/>
    <dgm:cxn modelId="{07BC3DD2-A0E1-4702-972C-328E340F0D78}" srcId="{6F14A459-64C6-4D09-A351-28A621D16C45}" destId="{94FDAE84-14D1-4726-9C58-19D2D4EB0FDF}" srcOrd="2" destOrd="0" parTransId="{97FEF016-113B-4FAC-8266-652B5F612358}" sibTransId="{26A07414-1B0E-4231-8969-F82E3CDD5CFF}"/>
    <dgm:cxn modelId="{AB58E146-03C5-442B-8BB6-5EA3BA87CB21}" type="presOf" srcId="{1F693DC0-2049-4060-A6E3-4095663E0125}" destId="{3F7728C3-99CD-4AB3-9485-9595A888308D}" srcOrd="0" destOrd="2" presId="urn:microsoft.com/office/officeart/2005/8/layout/list1"/>
    <dgm:cxn modelId="{1B178CCB-FE75-4054-B63F-407D345484C0}" srcId="{E91EE2EA-04CC-4419-8637-19AFFFA00C32}" destId="{8102AFE0-B38A-4857-8899-1FD50BC09FC2}" srcOrd="0" destOrd="0" parTransId="{87F79E8D-48FE-459C-B0A2-E86F73A1F03E}" sibTransId="{0F6E5A24-C634-436A-BFDC-AADDFC5376E3}"/>
    <dgm:cxn modelId="{A50204AC-9DF7-4DA9-8BBA-A97657549A0D}" type="presOf" srcId="{703F78D2-6E06-4A80-848F-51C500D65540}" destId="{3F7728C3-99CD-4AB3-9485-9595A888308D}" srcOrd="0" destOrd="10" presId="urn:microsoft.com/office/officeart/2005/8/layout/list1"/>
    <dgm:cxn modelId="{F884AA2D-D94D-4714-8899-AFF2DDCDB42E}" type="presOf" srcId="{BCD6465E-4933-4CB7-9B13-508A52FF7F6F}" destId="{3F7728C3-99CD-4AB3-9485-9595A888308D}" srcOrd="0" destOrd="1" presId="urn:microsoft.com/office/officeart/2005/8/layout/list1"/>
    <dgm:cxn modelId="{B8546270-6480-4E14-8854-A41D222692FF}" type="presOf" srcId="{8102AFE0-B38A-4857-8899-1FD50BC09FC2}" destId="{BFD86B84-2451-4A6C-98A3-F77C993C18D5}" srcOrd="0" destOrd="0" presId="urn:microsoft.com/office/officeart/2005/8/layout/list1"/>
    <dgm:cxn modelId="{265AA73A-6790-49D1-A210-AC7547855E62}" srcId="{8102AFE0-B38A-4857-8899-1FD50BC09FC2}" destId="{43EE9C3D-A58F-4B66-BED5-3CEA6D2B2D65}" srcOrd="1" destOrd="0" parTransId="{F09CE46B-CC52-4B34-957B-F8CBE8822B9B}" sibTransId="{C2426812-D0BE-4538-BFFD-EE4DFB64A68F}"/>
    <dgm:cxn modelId="{BC37CF6F-C038-4C38-9544-91A7CC7EBE7D}" type="presOf" srcId="{B3306E61-82F9-427E-906A-526BB5DD1E22}" destId="{3F7728C3-99CD-4AB3-9485-9595A888308D}" srcOrd="0" destOrd="6" presId="urn:microsoft.com/office/officeart/2005/8/layout/list1"/>
    <dgm:cxn modelId="{4B8DEFCB-DAD0-4EB9-95A0-6170B6771BD4}" srcId="{43EE9C3D-A58F-4B66-BED5-3CEA6D2B2D65}" destId="{8F95D225-11DB-457D-B449-CF3CC22637C1}" srcOrd="4" destOrd="0" parTransId="{0953A83C-25EA-42E8-AE9C-114486E294A7}" sibTransId="{D7BE896E-2B7B-438C-8BEB-91E3D2378FFD}"/>
    <dgm:cxn modelId="{FC811022-B7FC-405A-BB6B-E19A3BC2DA18}" type="presParOf" srcId="{0C498EB0-E37F-47AD-9447-0FAA44B4A4B5}" destId="{E7519E12-2BA8-4E8F-8775-29FBE7778C1C}" srcOrd="0" destOrd="0" presId="urn:microsoft.com/office/officeart/2005/8/layout/list1"/>
    <dgm:cxn modelId="{7470AB8B-F81F-4AB2-A4A5-812E5F4F5255}" type="presParOf" srcId="{E7519E12-2BA8-4E8F-8775-29FBE7778C1C}" destId="{BFD86B84-2451-4A6C-98A3-F77C993C18D5}" srcOrd="0" destOrd="0" presId="urn:microsoft.com/office/officeart/2005/8/layout/list1"/>
    <dgm:cxn modelId="{C7B6112F-1439-4C05-8A68-5BDF0A25EFCE}" type="presParOf" srcId="{E7519E12-2BA8-4E8F-8775-29FBE7778C1C}" destId="{F71123CE-F4F3-42ED-84BA-DFBB40A67CDE}" srcOrd="1" destOrd="0" presId="urn:microsoft.com/office/officeart/2005/8/layout/list1"/>
    <dgm:cxn modelId="{2C59C18D-A586-4D7A-B343-0E8F5FD851AE}" type="presParOf" srcId="{0C498EB0-E37F-47AD-9447-0FAA44B4A4B5}" destId="{B7B11EAB-A3C4-45A6-8851-BBBD41993405}" srcOrd="1" destOrd="0" presId="urn:microsoft.com/office/officeart/2005/8/layout/list1"/>
    <dgm:cxn modelId="{D265CFAB-63BC-430A-9169-8E99B28AE4A0}" type="presParOf" srcId="{0C498EB0-E37F-47AD-9447-0FAA44B4A4B5}" destId="{3F7728C3-99CD-4AB3-9485-9595A888308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B177E-5E40-45B6-87E0-E9F1C1C4D9C5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23EF598B-9316-4AB7-AC1C-732FABA58600}">
      <dgm:prSet phldrT="[텍스트]" custT="1"/>
      <dgm:spPr/>
      <dgm:t>
        <a:bodyPr/>
        <a:lstStyle/>
        <a:p>
          <a:pPr algn="l" latinLnBrk="1"/>
          <a:r>
            <a:rPr lang="en-US" altLang="ko-KR" sz="1050" b="1" dirty="0" smtClean="0"/>
            <a:t>1. </a:t>
          </a:r>
          <a:r>
            <a:rPr lang="ko-KR" altLang="en-US" sz="1050" b="1" dirty="0" smtClean="0"/>
            <a:t>컨텐츠 부족</a:t>
          </a:r>
          <a:endParaRPr lang="en-US" altLang="ko-KR" sz="1050" b="1" dirty="0" smtClean="0"/>
        </a:p>
        <a:p>
          <a:pPr algn="l" latinLnBrk="1"/>
          <a:r>
            <a:rPr lang="ko-KR" altLang="en-US" sz="1050" dirty="0" smtClean="0"/>
            <a:t>  </a:t>
          </a:r>
          <a:r>
            <a:rPr lang="en-US" altLang="ko-KR" sz="1050" dirty="0" smtClean="0"/>
            <a:t>- </a:t>
          </a:r>
          <a:r>
            <a:rPr lang="ko-KR" altLang="en-US" sz="1050" dirty="0" smtClean="0"/>
            <a:t>협동 모드 미 구현</a:t>
          </a:r>
          <a:endParaRPr lang="en-US" altLang="ko-KR" sz="1050" dirty="0" smtClean="0"/>
        </a:p>
        <a:p>
          <a:pPr algn="l" latinLnBrk="1"/>
          <a:r>
            <a:rPr lang="ko-KR" altLang="en-US" sz="1050" dirty="0" smtClean="0"/>
            <a:t>  </a:t>
          </a:r>
          <a:r>
            <a:rPr lang="en-US" altLang="ko-KR" sz="1050" dirty="0" smtClean="0"/>
            <a:t>- </a:t>
          </a:r>
          <a:r>
            <a:rPr lang="ko-KR" altLang="en-US" sz="1050" dirty="0" smtClean="0"/>
            <a:t>단순한 보스 몬스터 </a:t>
          </a:r>
          <a:r>
            <a:rPr lang="en-US" altLang="ko-KR" sz="1050" dirty="0" smtClean="0"/>
            <a:t>AI</a:t>
          </a:r>
        </a:p>
        <a:p>
          <a:pPr algn="l" latinLnBrk="1"/>
          <a:r>
            <a:rPr lang="en-US" altLang="ko-KR" sz="1050" dirty="0" smtClean="0"/>
            <a:t>  - </a:t>
          </a:r>
          <a:r>
            <a:rPr lang="ko-KR" altLang="en-US" sz="1050" dirty="0" smtClean="0"/>
            <a:t>맵 레벨 디자인 퀄리티 부실</a:t>
          </a:r>
          <a:endParaRPr lang="en-US" altLang="ko-KR" sz="1050" dirty="0" smtClean="0"/>
        </a:p>
        <a:p>
          <a:pPr algn="l" latinLnBrk="1"/>
          <a:r>
            <a:rPr lang="en-US" altLang="ko-KR" sz="1050" b="1" dirty="0" smtClean="0"/>
            <a:t>2. </a:t>
          </a:r>
          <a:r>
            <a:rPr lang="ko-KR" altLang="en-US" sz="1050" b="1" dirty="0" smtClean="0"/>
            <a:t>스파게티 코드</a:t>
          </a:r>
          <a:endParaRPr lang="en-US" altLang="ko-KR" sz="1050" b="1" dirty="0" smtClean="0"/>
        </a:p>
        <a:p>
          <a:pPr algn="l" latinLnBrk="1"/>
          <a:r>
            <a:rPr lang="en-US" altLang="ko-KR" sz="1050" b="1" dirty="0" smtClean="0"/>
            <a:t>3. </a:t>
          </a:r>
          <a:r>
            <a:rPr lang="ko-KR" altLang="en-US" sz="1050" b="1" dirty="0" smtClean="0"/>
            <a:t>몇몇 패킷 크기 불안정</a:t>
          </a:r>
          <a:endParaRPr lang="en-US" altLang="ko-KR" sz="1050" b="1" dirty="0" smtClean="0"/>
        </a:p>
        <a:p>
          <a:pPr algn="l" latinLnBrk="1"/>
          <a:r>
            <a:rPr lang="en-US" altLang="ko-KR" sz="1050" b="1" dirty="0" smtClean="0"/>
            <a:t>4. </a:t>
          </a:r>
          <a:r>
            <a:rPr lang="ko-KR" altLang="en-US" sz="1050" b="1" dirty="0" smtClean="0"/>
            <a:t>캐릭터 다양성 부족</a:t>
          </a:r>
          <a:endParaRPr lang="en-US" altLang="ko-KR" sz="1050" b="1" dirty="0" smtClean="0"/>
        </a:p>
        <a:p>
          <a:pPr algn="l" latinLnBrk="1"/>
          <a:r>
            <a:rPr lang="en-US" altLang="ko-KR" sz="1050" dirty="0" smtClean="0"/>
            <a:t>  - </a:t>
          </a:r>
          <a:r>
            <a:rPr lang="ko-KR" altLang="en-US" sz="1050" dirty="0" smtClean="0"/>
            <a:t>일괄적인 형태의 메인 캐릭터 </a:t>
          </a:r>
          <a:r>
            <a:rPr lang="en-US" altLang="ko-KR" sz="1050" dirty="0" smtClean="0"/>
            <a:t>4</a:t>
          </a:r>
          <a:r>
            <a:rPr lang="ko-KR" altLang="en-US" sz="1050" dirty="0" smtClean="0"/>
            <a:t>종</a:t>
          </a:r>
          <a:endParaRPr lang="ko-KR" altLang="en-US" sz="1050" dirty="0"/>
        </a:p>
      </dgm:t>
    </dgm:pt>
    <dgm:pt modelId="{770CEDF1-DF16-4555-9CC3-CA309B1E816E}" type="parTrans" cxnId="{C9AE698D-9175-47D0-A853-F967F875CE8F}">
      <dgm:prSet/>
      <dgm:spPr/>
      <dgm:t>
        <a:bodyPr/>
        <a:lstStyle/>
        <a:p>
          <a:pPr latinLnBrk="1"/>
          <a:endParaRPr lang="ko-KR" altLang="en-US"/>
        </a:p>
      </dgm:t>
    </dgm:pt>
    <dgm:pt modelId="{EFCE8410-E07C-4FE5-AB97-0F57A635060B}" type="sibTrans" cxnId="{C9AE698D-9175-47D0-A853-F967F875CE8F}">
      <dgm:prSet/>
      <dgm:spPr/>
      <dgm:t>
        <a:bodyPr/>
        <a:lstStyle/>
        <a:p>
          <a:pPr latinLnBrk="1"/>
          <a:endParaRPr lang="ko-KR" altLang="en-US"/>
        </a:p>
      </dgm:t>
    </dgm:pt>
    <dgm:pt modelId="{31F48A49-5226-46F2-80E5-B9374E6B0852}">
      <dgm:prSet phldrT="[텍스트]"/>
      <dgm:spPr/>
      <dgm:t>
        <a:bodyPr/>
        <a:lstStyle/>
        <a:p>
          <a:pPr algn="l" latinLnBrk="1"/>
          <a:r>
            <a:rPr lang="en-US" altLang="ko-KR" b="1" dirty="0" smtClean="0"/>
            <a:t>1. </a:t>
          </a:r>
          <a:r>
            <a:rPr lang="ko-KR" altLang="en-US" b="1" dirty="0" smtClean="0"/>
            <a:t>컨텐츠 확대</a:t>
          </a:r>
          <a:endParaRPr lang="en-US" altLang="ko-KR" b="1" dirty="0" smtClean="0"/>
        </a:p>
        <a:p>
          <a:pPr algn="l" latinLnBrk="1"/>
          <a:r>
            <a:rPr lang="en-US" altLang="ko-KR" dirty="0" smtClean="0"/>
            <a:t>  - </a:t>
          </a:r>
          <a:r>
            <a:rPr lang="ko-KR" altLang="en-US" dirty="0" smtClean="0"/>
            <a:t>협동 모드 추가 구현</a:t>
          </a:r>
          <a:endParaRPr lang="en-US" altLang="ko-KR" dirty="0" smtClean="0"/>
        </a:p>
        <a:p>
          <a:pPr algn="l" latinLnBrk="1"/>
          <a:r>
            <a:rPr lang="en-US" altLang="ko-KR" dirty="0" smtClean="0"/>
            <a:t>  - </a:t>
          </a:r>
          <a:r>
            <a:rPr lang="ko-KR" altLang="en-US" dirty="0" smtClean="0"/>
            <a:t>몬스터</a:t>
          </a:r>
          <a:r>
            <a:rPr lang="en-US" altLang="ko-KR" dirty="0" smtClean="0"/>
            <a:t> AI </a:t>
          </a:r>
          <a:r>
            <a:rPr lang="ko-KR" altLang="en-US" dirty="0" smtClean="0"/>
            <a:t>보완</a:t>
          </a:r>
          <a:endParaRPr lang="en-US" altLang="ko-KR" dirty="0" smtClean="0"/>
        </a:p>
        <a:p>
          <a:pPr algn="l" latinLnBrk="1"/>
          <a:r>
            <a:rPr lang="en-US" altLang="ko-KR" dirty="0" smtClean="0"/>
            <a:t>  - </a:t>
          </a:r>
          <a:r>
            <a:rPr lang="ko-KR" altLang="en-US" dirty="0" err="1" smtClean="0"/>
            <a:t>밸런싱</a:t>
          </a:r>
          <a:r>
            <a:rPr lang="ko-KR" altLang="en-US" dirty="0" smtClean="0"/>
            <a:t> 작업을 통한 </a:t>
          </a:r>
          <a:r>
            <a:rPr lang="ko-KR" altLang="en-US" dirty="0" err="1" smtClean="0"/>
            <a:t>퀄</a:t>
          </a:r>
          <a:r>
            <a:rPr lang="ko-KR" altLang="en-US" dirty="0" smtClean="0"/>
            <a:t> 업 및  맵 개수 추가</a:t>
          </a:r>
          <a:endParaRPr lang="en-US" altLang="ko-KR" dirty="0" smtClean="0"/>
        </a:p>
        <a:p>
          <a:pPr algn="l" latinLnBrk="1"/>
          <a:r>
            <a:rPr lang="en-US" altLang="ko-KR" b="1" dirty="0" smtClean="0"/>
            <a:t>2. </a:t>
          </a:r>
          <a:r>
            <a:rPr lang="ko-KR" altLang="en-US" b="1" dirty="0" smtClean="0"/>
            <a:t>코드 간략 화 및 디버깅 작업 수행</a:t>
          </a:r>
          <a:endParaRPr lang="en-US" altLang="ko-KR" b="1" dirty="0" smtClean="0"/>
        </a:p>
        <a:p>
          <a:pPr algn="l" latinLnBrk="1"/>
          <a:r>
            <a:rPr lang="en-US" altLang="ko-KR" b="1" dirty="0" smtClean="0"/>
            <a:t>3. </a:t>
          </a:r>
          <a:r>
            <a:rPr lang="ko-KR" altLang="en-US" b="1" dirty="0" smtClean="0"/>
            <a:t>패킷 크기 최소화</a:t>
          </a:r>
          <a:endParaRPr lang="en-US" altLang="ko-KR" b="1" dirty="0" smtClean="0"/>
        </a:p>
        <a:p>
          <a:pPr algn="l" latinLnBrk="1"/>
          <a:r>
            <a:rPr lang="en-US" altLang="ko-KR" b="1" dirty="0" smtClean="0"/>
            <a:t>4. </a:t>
          </a:r>
          <a:r>
            <a:rPr lang="ko-KR" altLang="en-US" b="1" dirty="0" smtClean="0"/>
            <a:t>캐릭터 다양화</a:t>
          </a:r>
          <a:endParaRPr lang="en-US" altLang="ko-KR" b="1" dirty="0" smtClean="0"/>
        </a:p>
        <a:p>
          <a:pPr algn="l" latinLnBrk="1"/>
          <a:r>
            <a:rPr lang="en-US" altLang="ko-KR" dirty="0" smtClean="0"/>
            <a:t>  - </a:t>
          </a:r>
          <a:r>
            <a:rPr lang="ko-KR" altLang="en-US" dirty="0" smtClean="0"/>
            <a:t>캐릭터 별 특색을 보이도록 모델링 개별화</a:t>
          </a:r>
          <a:endParaRPr lang="ko-KR" altLang="en-US" dirty="0"/>
        </a:p>
      </dgm:t>
    </dgm:pt>
    <dgm:pt modelId="{89ED2622-ABFB-402E-BC1B-8AD9C45F1FEF}" type="parTrans" cxnId="{3825AA1A-245D-4B3D-9DC0-8FC694FDF35D}">
      <dgm:prSet/>
      <dgm:spPr/>
      <dgm:t>
        <a:bodyPr/>
        <a:lstStyle/>
        <a:p>
          <a:pPr latinLnBrk="1"/>
          <a:endParaRPr lang="ko-KR" altLang="en-US"/>
        </a:p>
      </dgm:t>
    </dgm:pt>
    <dgm:pt modelId="{117A77C7-99A2-454F-A33C-7B21E1D64C5B}" type="sibTrans" cxnId="{3825AA1A-245D-4B3D-9DC0-8FC694FDF35D}">
      <dgm:prSet/>
      <dgm:spPr/>
      <dgm:t>
        <a:bodyPr/>
        <a:lstStyle/>
        <a:p>
          <a:pPr latinLnBrk="1"/>
          <a:endParaRPr lang="ko-KR" altLang="en-US"/>
        </a:p>
      </dgm:t>
    </dgm:pt>
    <dgm:pt modelId="{0F2A8EAF-B1D2-4B37-B79A-099CD98C206D}" type="pres">
      <dgm:prSet presAssocID="{D1EB177E-5E40-45B6-87E0-E9F1C1C4D9C5}" presName="CompostProcess" presStyleCnt="0">
        <dgm:presLayoutVars>
          <dgm:dir/>
          <dgm:resizeHandles val="exact"/>
        </dgm:presLayoutVars>
      </dgm:prSet>
      <dgm:spPr/>
    </dgm:pt>
    <dgm:pt modelId="{B0EE224C-7C8D-4D57-BC9F-857A5C0729A8}" type="pres">
      <dgm:prSet presAssocID="{D1EB177E-5E40-45B6-87E0-E9F1C1C4D9C5}" presName="arrow" presStyleLbl="bgShp" presStyleIdx="0" presStyleCnt="1"/>
      <dgm:spPr/>
    </dgm:pt>
    <dgm:pt modelId="{4916106B-BBFE-4CBB-AB5E-D5161DEAF06E}" type="pres">
      <dgm:prSet presAssocID="{D1EB177E-5E40-45B6-87E0-E9F1C1C4D9C5}" presName="linearProcess" presStyleCnt="0"/>
      <dgm:spPr/>
    </dgm:pt>
    <dgm:pt modelId="{10448715-E927-4323-A3DF-768E89B84080}" type="pres">
      <dgm:prSet presAssocID="{23EF598B-9316-4AB7-AC1C-732FABA58600}" presName="textNode" presStyleLbl="node1" presStyleIdx="0" presStyleCnt="2" custScaleY="1722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FDC90E-ECD6-4947-A70B-88D5C8B9C424}" type="pres">
      <dgm:prSet presAssocID="{EFCE8410-E07C-4FE5-AB97-0F57A635060B}" presName="sibTrans" presStyleCnt="0"/>
      <dgm:spPr/>
    </dgm:pt>
    <dgm:pt modelId="{AA1FD880-D3CA-477A-BD89-0344471A2010}" type="pres">
      <dgm:prSet presAssocID="{31F48A49-5226-46F2-80E5-B9374E6B0852}" presName="textNode" presStyleLbl="node1" presStyleIdx="1" presStyleCnt="2" custScaleY="1722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0839430-332A-4F22-BFDE-A3495E66D8A1}" type="presOf" srcId="{23EF598B-9316-4AB7-AC1C-732FABA58600}" destId="{10448715-E927-4323-A3DF-768E89B84080}" srcOrd="0" destOrd="0" presId="urn:microsoft.com/office/officeart/2005/8/layout/hProcess9"/>
    <dgm:cxn modelId="{3825AA1A-245D-4B3D-9DC0-8FC694FDF35D}" srcId="{D1EB177E-5E40-45B6-87E0-E9F1C1C4D9C5}" destId="{31F48A49-5226-46F2-80E5-B9374E6B0852}" srcOrd="1" destOrd="0" parTransId="{89ED2622-ABFB-402E-BC1B-8AD9C45F1FEF}" sibTransId="{117A77C7-99A2-454F-A33C-7B21E1D64C5B}"/>
    <dgm:cxn modelId="{2C989D0B-1359-41D0-99D3-4672B5B51038}" type="presOf" srcId="{D1EB177E-5E40-45B6-87E0-E9F1C1C4D9C5}" destId="{0F2A8EAF-B1D2-4B37-B79A-099CD98C206D}" srcOrd="0" destOrd="0" presId="urn:microsoft.com/office/officeart/2005/8/layout/hProcess9"/>
    <dgm:cxn modelId="{C9AE698D-9175-47D0-A853-F967F875CE8F}" srcId="{D1EB177E-5E40-45B6-87E0-E9F1C1C4D9C5}" destId="{23EF598B-9316-4AB7-AC1C-732FABA58600}" srcOrd="0" destOrd="0" parTransId="{770CEDF1-DF16-4555-9CC3-CA309B1E816E}" sibTransId="{EFCE8410-E07C-4FE5-AB97-0F57A635060B}"/>
    <dgm:cxn modelId="{4754DA98-08C4-4DBA-A1D0-EBE721C7983C}" type="presOf" srcId="{31F48A49-5226-46F2-80E5-B9374E6B0852}" destId="{AA1FD880-D3CA-477A-BD89-0344471A2010}" srcOrd="0" destOrd="0" presId="urn:microsoft.com/office/officeart/2005/8/layout/hProcess9"/>
    <dgm:cxn modelId="{B9FEC4FE-8809-4AC1-A726-6D65FC1D694D}" type="presParOf" srcId="{0F2A8EAF-B1D2-4B37-B79A-099CD98C206D}" destId="{B0EE224C-7C8D-4D57-BC9F-857A5C0729A8}" srcOrd="0" destOrd="0" presId="urn:microsoft.com/office/officeart/2005/8/layout/hProcess9"/>
    <dgm:cxn modelId="{F0BC7F3B-7534-43E9-AF4B-515A4BC79672}" type="presParOf" srcId="{0F2A8EAF-B1D2-4B37-B79A-099CD98C206D}" destId="{4916106B-BBFE-4CBB-AB5E-D5161DEAF06E}" srcOrd="1" destOrd="0" presId="urn:microsoft.com/office/officeart/2005/8/layout/hProcess9"/>
    <dgm:cxn modelId="{FF387AFA-2E4B-418E-8AE9-8605E0C3E62F}" type="presParOf" srcId="{4916106B-BBFE-4CBB-AB5E-D5161DEAF06E}" destId="{10448715-E927-4323-A3DF-768E89B84080}" srcOrd="0" destOrd="0" presId="urn:microsoft.com/office/officeart/2005/8/layout/hProcess9"/>
    <dgm:cxn modelId="{C99E5EFF-593D-4449-A777-8976D3030AF1}" type="presParOf" srcId="{4916106B-BBFE-4CBB-AB5E-D5161DEAF06E}" destId="{2BFDC90E-ECD6-4947-A70B-88D5C8B9C424}" srcOrd="1" destOrd="0" presId="urn:microsoft.com/office/officeart/2005/8/layout/hProcess9"/>
    <dgm:cxn modelId="{BC0996B2-EFEE-4E23-891F-89D45D42EEA5}" type="presParOf" srcId="{4916106B-BBFE-4CBB-AB5E-D5161DEAF06E}" destId="{AA1FD880-D3CA-477A-BD89-0344471A2010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9A13-BCCF-4830-917D-8BC08C8F1E7D}">
      <dsp:nvSpPr>
        <dsp:cNvPr id="0" name=""/>
        <dsp:cNvSpPr/>
      </dsp:nvSpPr>
      <dsp:spPr>
        <a:xfrm>
          <a:off x="-1790710" y="-271808"/>
          <a:ext cx="2144961" cy="2144961"/>
        </a:xfrm>
        <a:prstGeom prst="blockArc">
          <a:avLst>
            <a:gd name="adj1" fmla="val 18900000"/>
            <a:gd name="adj2" fmla="val 2700000"/>
            <a:gd name="adj3" fmla="val 1007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9EE89-5EEC-486D-BA06-673CBA8597AF}">
      <dsp:nvSpPr>
        <dsp:cNvPr id="0" name=""/>
        <dsp:cNvSpPr/>
      </dsp:nvSpPr>
      <dsp:spPr>
        <a:xfrm>
          <a:off x="226236" y="158791"/>
          <a:ext cx="3847085" cy="3175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2082" tIns="27940" rIns="27940" bIns="27940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i="1" kern="1200" dirty="0"/>
            <a:t>클라이언트 </a:t>
          </a:r>
          <a:r>
            <a:rPr lang="ko-KR" altLang="en-US" sz="1800" b="1" kern="1200" dirty="0"/>
            <a:t> 장동필</a:t>
          </a:r>
          <a:r>
            <a:rPr lang="ko-KR" altLang="en-US" sz="1800" kern="1200" dirty="0"/>
            <a:t> </a:t>
          </a:r>
          <a:r>
            <a:rPr lang="ko-KR" altLang="en-US" sz="1200" kern="1200" dirty="0" err="1"/>
            <a:t>게임공학과</a:t>
          </a:r>
          <a:r>
            <a:rPr lang="ko-KR" altLang="en-US" sz="1200" kern="1200" dirty="0"/>
            <a:t> </a:t>
          </a:r>
          <a:r>
            <a:rPr lang="en-US" altLang="ko-KR" sz="1200" kern="1200" dirty="0"/>
            <a:t>2013182037 </a:t>
          </a:r>
          <a:endParaRPr lang="ko-KR" altLang="en-US" sz="1200" kern="1200" dirty="0"/>
        </a:p>
      </dsp:txBody>
      <dsp:txXfrm>
        <a:off x="226236" y="158791"/>
        <a:ext cx="3847085" cy="317583"/>
      </dsp:txXfrm>
    </dsp:sp>
    <dsp:sp modelId="{AF49CF60-30C6-454F-B501-4501D537B99A}">
      <dsp:nvSpPr>
        <dsp:cNvPr id="0" name=""/>
        <dsp:cNvSpPr/>
      </dsp:nvSpPr>
      <dsp:spPr>
        <a:xfrm>
          <a:off x="27747" y="119093"/>
          <a:ext cx="396979" cy="396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A45061-FCC8-4FE2-9742-F2ED01E2543B}">
      <dsp:nvSpPr>
        <dsp:cNvPr id="0" name=""/>
        <dsp:cNvSpPr/>
      </dsp:nvSpPr>
      <dsp:spPr>
        <a:xfrm>
          <a:off x="341678" y="635167"/>
          <a:ext cx="3731644" cy="3175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2082" tIns="27940" rIns="27940" bIns="27940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i="1" kern="1200" dirty="0"/>
            <a:t>서버  </a:t>
          </a:r>
          <a:r>
            <a:rPr lang="ko-KR" altLang="en-US" sz="1800" b="1" kern="1200" dirty="0"/>
            <a:t> 김성일</a:t>
          </a:r>
          <a:r>
            <a:rPr lang="ko-KR" altLang="en-US" sz="1800" kern="1200" dirty="0"/>
            <a:t> </a:t>
          </a:r>
          <a:r>
            <a:rPr lang="ko-KR" altLang="en-US" sz="1200" kern="1200" dirty="0" err="1"/>
            <a:t>게임공학과</a:t>
          </a:r>
          <a:r>
            <a:rPr lang="ko-KR" altLang="en-US" sz="1200" kern="1200" dirty="0"/>
            <a:t> </a:t>
          </a:r>
          <a:r>
            <a:rPr lang="en-US" altLang="ko-KR" sz="1200" kern="1200" dirty="0" smtClean="0"/>
            <a:t>2011181006 </a:t>
          </a:r>
          <a:endParaRPr lang="ko-KR" altLang="en-US" sz="1800" kern="1200" dirty="0"/>
        </a:p>
      </dsp:txBody>
      <dsp:txXfrm>
        <a:off x="341678" y="635167"/>
        <a:ext cx="3731644" cy="317583"/>
      </dsp:txXfrm>
    </dsp:sp>
    <dsp:sp modelId="{F355A02C-2CF4-4C12-B00C-C2F9385B383D}">
      <dsp:nvSpPr>
        <dsp:cNvPr id="0" name=""/>
        <dsp:cNvSpPr/>
      </dsp:nvSpPr>
      <dsp:spPr>
        <a:xfrm>
          <a:off x="143188" y="595469"/>
          <a:ext cx="396979" cy="396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7AA34C-FF77-4DE2-B187-5B9143197812}">
      <dsp:nvSpPr>
        <dsp:cNvPr id="0" name=""/>
        <dsp:cNvSpPr/>
      </dsp:nvSpPr>
      <dsp:spPr>
        <a:xfrm>
          <a:off x="226236" y="1111542"/>
          <a:ext cx="3847085" cy="3175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2082" tIns="27940" rIns="27940" bIns="27940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i="1" kern="1200"/>
            <a:t>기획</a:t>
          </a:r>
          <a:r>
            <a:rPr lang="en-US" altLang="ko-KR" sz="1100" b="1" i="1" kern="1200"/>
            <a:t>/</a:t>
          </a:r>
          <a:r>
            <a:rPr lang="ko-KR" altLang="en-US" sz="1100" b="1" i="1" kern="1200"/>
            <a:t>그래픽  </a:t>
          </a:r>
          <a:r>
            <a:rPr lang="ko-KR" altLang="en-US" sz="1800" b="1" kern="1200"/>
            <a:t>송형종</a:t>
          </a:r>
          <a:r>
            <a:rPr lang="ko-KR" altLang="en-US" sz="1800" kern="1200"/>
            <a:t> </a:t>
          </a:r>
          <a:r>
            <a:rPr lang="ko-KR" altLang="en-US" sz="1200" kern="1200"/>
            <a:t>게임공학과 </a:t>
          </a:r>
          <a:r>
            <a:rPr lang="en-US" altLang="ko-KR" sz="1200" kern="1200"/>
            <a:t>201180026</a:t>
          </a:r>
          <a:endParaRPr lang="ko-KR" altLang="en-US" sz="1200" kern="1200" dirty="0"/>
        </a:p>
      </dsp:txBody>
      <dsp:txXfrm>
        <a:off x="226236" y="1111542"/>
        <a:ext cx="3847085" cy="317583"/>
      </dsp:txXfrm>
    </dsp:sp>
    <dsp:sp modelId="{9EF7E191-67D8-4C7E-88D2-DC6AC2496DF2}">
      <dsp:nvSpPr>
        <dsp:cNvPr id="0" name=""/>
        <dsp:cNvSpPr/>
      </dsp:nvSpPr>
      <dsp:spPr>
        <a:xfrm>
          <a:off x="27747" y="1071844"/>
          <a:ext cx="396979" cy="3969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95E7-0E1C-4054-8213-6B6D4129C0CF}">
      <dsp:nvSpPr>
        <dsp:cNvPr id="0" name=""/>
        <dsp:cNvSpPr/>
      </dsp:nvSpPr>
      <dsp:spPr>
        <a:xfrm>
          <a:off x="455962" y="476222"/>
          <a:ext cx="2253309" cy="2650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BED41-D704-4A2B-AE95-917DD57C5FF3}">
      <dsp:nvSpPr>
        <dsp:cNvPr id="0" name=""/>
        <dsp:cNvSpPr/>
      </dsp:nvSpPr>
      <dsp:spPr>
        <a:xfrm>
          <a:off x="455962" y="575781"/>
          <a:ext cx="165536" cy="165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AA75B-8DDE-47E0-9B53-C57B74D4066D}">
      <dsp:nvSpPr>
        <dsp:cNvPr id="0" name=""/>
        <dsp:cNvSpPr/>
      </dsp:nvSpPr>
      <dsp:spPr>
        <a:xfrm>
          <a:off x="455962" y="0"/>
          <a:ext cx="2253309" cy="4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b="1" kern="1200" dirty="0">
            <a:solidFill>
              <a:schemeClr val="tx1"/>
            </a:solidFill>
          </a:endParaRPr>
        </a:p>
      </dsp:txBody>
      <dsp:txXfrm>
        <a:off x="455962" y="0"/>
        <a:ext cx="2253309" cy="476222"/>
      </dsp:txXfrm>
    </dsp:sp>
    <dsp:sp modelId="{B349C0C7-1556-4CD9-BAC2-F3D26D862BE2}">
      <dsp:nvSpPr>
        <dsp:cNvPr id="0" name=""/>
        <dsp:cNvSpPr/>
      </dsp:nvSpPr>
      <dsp:spPr>
        <a:xfrm>
          <a:off x="455962" y="961641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60037-0E4C-4302-A398-E97966946E1C}">
      <dsp:nvSpPr>
        <dsp:cNvPr id="0" name=""/>
        <dsp:cNvSpPr/>
      </dsp:nvSpPr>
      <dsp:spPr>
        <a:xfrm>
          <a:off x="613693" y="851479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>
              <a:solidFill>
                <a:schemeClr val="tx1"/>
              </a:solidFill>
            </a:rPr>
            <a:t>1</a:t>
          </a:r>
          <a:r>
            <a:rPr lang="ko-KR" altLang="en-US" sz="800" b="1" kern="1200" dirty="0">
              <a:solidFill>
                <a:schemeClr val="tx1"/>
              </a:solidFill>
            </a:rPr>
            <a:t>인 플레이</a:t>
          </a:r>
        </a:p>
      </dsp:txBody>
      <dsp:txXfrm>
        <a:off x="613693" y="851479"/>
        <a:ext cx="2095578" cy="385855"/>
      </dsp:txXfrm>
    </dsp:sp>
    <dsp:sp modelId="{6441B2FB-549A-4A8C-A37D-EC9F55B1C5FF}">
      <dsp:nvSpPr>
        <dsp:cNvPr id="0" name=""/>
        <dsp:cNvSpPr/>
      </dsp:nvSpPr>
      <dsp:spPr>
        <a:xfrm>
          <a:off x="455962" y="1347497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D927-3B47-4589-BADF-686C8407702D}">
      <dsp:nvSpPr>
        <dsp:cNvPr id="0" name=""/>
        <dsp:cNvSpPr/>
      </dsp:nvSpPr>
      <dsp:spPr>
        <a:xfrm>
          <a:off x="613693" y="1237335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>
              <a:solidFill>
                <a:schemeClr val="tx1"/>
              </a:solidFill>
            </a:rPr>
            <a:t>10</a:t>
          </a:r>
          <a:r>
            <a:rPr lang="ko-KR" altLang="en-US" sz="800" b="1" kern="1200" dirty="0">
              <a:solidFill>
                <a:schemeClr val="tx1"/>
              </a:solidFill>
            </a:rPr>
            <a:t>개의 스테이지 구성</a:t>
          </a:r>
        </a:p>
      </dsp:txBody>
      <dsp:txXfrm>
        <a:off x="613693" y="1237335"/>
        <a:ext cx="2095578" cy="385855"/>
      </dsp:txXfrm>
    </dsp:sp>
    <dsp:sp modelId="{159910A4-DE50-4E12-805F-0A964C5BBE44}">
      <dsp:nvSpPr>
        <dsp:cNvPr id="0" name=""/>
        <dsp:cNvSpPr/>
      </dsp:nvSpPr>
      <dsp:spPr>
        <a:xfrm>
          <a:off x="455962" y="1733353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9FF9F-E9C6-46B7-9829-2CF9E1CE5507}">
      <dsp:nvSpPr>
        <dsp:cNvPr id="0" name=""/>
        <dsp:cNvSpPr/>
      </dsp:nvSpPr>
      <dsp:spPr>
        <a:xfrm>
          <a:off x="613693" y="1623191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dirty="0">
              <a:solidFill>
                <a:schemeClr val="tx1"/>
              </a:solidFill>
            </a:rPr>
            <a:t>스테이지 조건을 클리어하는 방식</a:t>
          </a:r>
        </a:p>
      </dsp:txBody>
      <dsp:txXfrm>
        <a:off x="613693" y="1623191"/>
        <a:ext cx="2095578" cy="385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95E7-0E1C-4054-8213-6B6D4129C0CF}">
      <dsp:nvSpPr>
        <dsp:cNvPr id="0" name=""/>
        <dsp:cNvSpPr/>
      </dsp:nvSpPr>
      <dsp:spPr>
        <a:xfrm>
          <a:off x="455962" y="476222"/>
          <a:ext cx="2253309" cy="265095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BED41-D704-4A2B-AE95-917DD57C5FF3}">
      <dsp:nvSpPr>
        <dsp:cNvPr id="0" name=""/>
        <dsp:cNvSpPr/>
      </dsp:nvSpPr>
      <dsp:spPr>
        <a:xfrm>
          <a:off x="455962" y="575781"/>
          <a:ext cx="165536" cy="165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AA75B-8DDE-47E0-9B53-C57B74D4066D}">
      <dsp:nvSpPr>
        <dsp:cNvPr id="0" name=""/>
        <dsp:cNvSpPr/>
      </dsp:nvSpPr>
      <dsp:spPr>
        <a:xfrm>
          <a:off x="455962" y="0"/>
          <a:ext cx="2253309" cy="4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b="1" kern="1200" dirty="0">
            <a:solidFill>
              <a:schemeClr val="tx1"/>
            </a:solidFill>
          </a:endParaRPr>
        </a:p>
      </dsp:txBody>
      <dsp:txXfrm>
        <a:off x="455962" y="0"/>
        <a:ext cx="2253309" cy="476222"/>
      </dsp:txXfrm>
    </dsp:sp>
    <dsp:sp modelId="{B349C0C7-1556-4CD9-BAC2-F3D26D862BE2}">
      <dsp:nvSpPr>
        <dsp:cNvPr id="0" name=""/>
        <dsp:cNvSpPr/>
      </dsp:nvSpPr>
      <dsp:spPr>
        <a:xfrm>
          <a:off x="455962" y="961641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60037-0E4C-4302-A398-E97966946E1C}">
      <dsp:nvSpPr>
        <dsp:cNvPr id="0" name=""/>
        <dsp:cNvSpPr/>
      </dsp:nvSpPr>
      <dsp:spPr>
        <a:xfrm>
          <a:off x="613693" y="851479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>
              <a:solidFill>
                <a:schemeClr val="tx1"/>
              </a:solidFill>
            </a:rPr>
            <a:t>2~4</a:t>
          </a:r>
          <a:r>
            <a:rPr lang="ko-KR" altLang="en-US" sz="800" b="1" kern="1200" dirty="0">
              <a:solidFill>
                <a:schemeClr val="tx1"/>
              </a:solidFill>
            </a:rPr>
            <a:t>인 플레이</a:t>
          </a:r>
        </a:p>
      </dsp:txBody>
      <dsp:txXfrm>
        <a:off x="613693" y="851479"/>
        <a:ext cx="2095578" cy="385855"/>
      </dsp:txXfrm>
    </dsp:sp>
    <dsp:sp modelId="{6441B2FB-549A-4A8C-A37D-EC9F55B1C5FF}">
      <dsp:nvSpPr>
        <dsp:cNvPr id="0" name=""/>
        <dsp:cNvSpPr/>
      </dsp:nvSpPr>
      <dsp:spPr>
        <a:xfrm>
          <a:off x="455962" y="1347497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D927-3B47-4589-BADF-686C8407702D}">
      <dsp:nvSpPr>
        <dsp:cNvPr id="0" name=""/>
        <dsp:cNvSpPr/>
      </dsp:nvSpPr>
      <dsp:spPr>
        <a:xfrm>
          <a:off x="613693" y="1237335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dirty="0" smtClean="0">
              <a:solidFill>
                <a:schemeClr val="tx1"/>
              </a:solidFill>
            </a:rPr>
            <a:t>맵 </a:t>
          </a:r>
          <a:r>
            <a:rPr lang="ko-KR" altLang="en-US" sz="800" b="1" kern="1200" dirty="0">
              <a:solidFill>
                <a:schemeClr val="tx1"/>
              </a:solidFill>
            </a:rPr>
            <a:t>선택 방식</a:t>
          </a:r>
        </a:p>
      </dsp:txBody>
      <dsp:txXfrm>
        <a:off x="613693" y="1237335"/>
        <a:ext cx="2095578" cy="385855"/>
      </dsp:txXfrm>
    </dsp:sp>
    <dsp:sp modelId="{159910A4-DE50-4E12-805F-0A964C5BBE44}">
      <dsp:nvSpPr>
        <dsp:cNvPr id="0" name=""/>
        <dsp:cNvSpPr/>
      </dsp:nvSpPr>
      <dsp:spPr>
        <a:xfrm>
          <a:off x="455962" y="1733353"/>
          <a:ext cx="165532" cy="165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9FF9F-E9C6-46B7-9829-2CF9E1CE5507}">
      <dsp:nvSpPr>
        <dsp:cNvPr id="0" name=""/>
        <dsp:cNvSpPr/>
      </dsp:nvSpPr>
      <dsp:spPr>
        <a:xfrm>
          <a:off x="613693" y="1623191"/>
          <a:ext cx="2095578" cy="38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>
              <a:solidFill>
                <a:schemeClr val="tx1"/>
              </a:solidFill>
            </a:rPr>
            <a:t>1vs1, 1vs1vs1, 1vs1vs1vs1, 2vs2 </a:t>
          </a:r>
          <a:r>
            <a:rPr lang="ko-KR" altLang="en-US" sz="800" b="1" kern="1200" dirty="0">
              <a:solidFill>
                <a:schemeClr val="tx1"/>
              </a:solidFill>
            </a:rPr>
            <a:t>대전</a:t>
          </a:r>
        </a:p>
      </dsp:txBody>
      <dsp:txXfrm>
        <a:off x="613693" y="1623191"/>
        <a:ext cx="2095578" cy="3858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728C3-99CD-4AB3-9485-9595A888308D}">
      <dsp:nvSpPr>
        <dsp:cNvPr id="0" name=""/>
        <dsp:cNvSpPr/>
      </dsp:nvSpPr>
      <dsp:spPr>
        <a:xfrm>
          <a:off x="0" y="205927"/>
          <a:ext cx="8128000" cy="24979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0823" tIns="270764" rIns="630823" bIns="7823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캐릭터 및 오브젝트 모델</a:t>
          </a:r>
          <a:r>
            <a:rPr lang="en-US" altLang="ko-KR" sz="1200" b="1" kern="1200" dirty="0" smtClean="0">
              <a:latin typeface="+mn-ea"/>
              <a:cs typeface="+mj-cs"/>
            </a:rPr>
            <a:t> </a:t>
          </a:r>
          <a:r>
            <a:rPr lang="ko-KR" altLang="en-US" sz="1200" b="1" kern="1200" dirty="0" smtClean="0">
              <a:latin typeface="+mn-ea"/>
              <a:cs typeface="+mj-cs"/>
            </a:rPr>
            <a:t>적용 및 기능 구현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애니메이션</a:t>
          </a:r>
          <a:r>
            <a:rPr lang="en-US" altLang="ko-KR" sz="1200" b="1" kern="1200" dirty="0" smtClean="0">
              <a:latin typeface="+mn-ea"/>
              <a:cs typeface="+mj-cs"/>
            </a:rPr>
            <a:t> </a:t>
          </a:r>
          <a:r>
            <a:rPr lang="ko-KR" altLang="en-US" sz="1200" b="1" kern="1200" dirty="0" smtClean="0">
              <a:latin typeface="+mn-ea"/>
              <a:cs typeface="+mj-cs"/>
            </a:rPr>
            <a:t>적용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폭탄과 오브젝트의 상호작용 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카메라 세팅 및 연출 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캐릭터 스킬 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발차기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던지기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폭탄 수 누적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스피드 누적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화력 누적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몬스터 </a:t>
          </a:r>
          <a:r>
            <a:rPr lang="en-US" altLang="ko-KR" sz="1200" b="1" kern="1200" dirty="0" smtClean="0">
              <a:latin typeface="+mn-ea"/>
              <a:cs typeface="+mj-cs"/>
            </a:rPr>
            <a:t>AI </a:t>
          </a:r>
          <a:r>
            <a:rPr lang="ko-KR" altLang="en-US" sz="1200" b="1" kern="1200" dirty="0" smtClean="0">
              <a:latin typeface="+mn-ea"/>
              <a:cs typeface="+mj-cs"/>
            </a:rPr>
            <a:t>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일반 몬스터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err="1" smtClean="0">
              <a:latin typeface="+mn-ea"/>
              <a:cs typeface="+mj-cs"/>
            </a:rPr>
            <a:t>서든데스</a:t>
          </a:r>
          <a:r>
            <a:rPr lang="ko-KR" altLang="en-US" sz="1100" b="0" kern="1200" dirty="0" smtClean="0">
              <a:latin typeface="+mn-ea"/>
              <a:cs typeface="+mj-cs"/>
            </a:rPr>
            <a:t> 이벤트 몬스터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보스 몬스터</a:t>
          </a:r>
          <a:endParaRPr lang="en-US" altLang="ko-KR" sz="1100" b="0" kern="1200" dirty="0">
            <a:latin typeface="+mn-ea"/>
            <a:cs typeface="+mj-cs"/>
          </a:endParaRPr>
        </a:p>
      </dsp:txBody>
      <dsp:txXfrm>
        <a:off x="0" y="205927"/>
        <a:ext cx="8128000" cy="2497950"/>
      </dsp:txXfrm>
    </dsp:sp>
    <dsp:sp modelId="{F71123CE-F4F3-42ED-84BA-DFBB40A67CDE}">
      <dsp:nvSpPr>
        <dsp:cNvPr id="0" name=""/>
        <dsp:cNvSpPr/>
      </dsp:nvSpPr>
      <dsp:spPr>
        <a:xfrm>
          <a:off x="406400" y="14047"/>
          <a:ext cx="5689600" cy="3837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+mn-ea"/>
              <a:cs typeface="+mj-cs"/>
            </a:rPr>
            <a:t>게임 클라이언트 구현 </a:t>
          </a:r>
          <a:r>
            <a:rPr lang="en-US" altLang="ko-KR" sz="1600" b="1" kern="1200" dirty="0" smtClean="0">
              <a:latin typeface="+mn-ea"/>
              <a:cs typeface="+mj-cs"/>
            </a:rPr>
            <a:t>&lt;</a:t>
          </a:r>
          <a:r>
            <a:rPr lang="ko-KR" altLang="en-US" sz="1600" b="1" kern="1200" dirty="0" smtClean="0">
              <a:latin typeface="+mn-ea"/>
              <a:cs typeface="+mj-cs"/>
            </a:rPr>
            <a:t>모험 모드</a:t>
          </a:r>
          <a:r>
            <a:rPr lang="en-US" altLang="ko-KR" sz="1600" b="1" kern="1200" dirty="0" smtClean="0">
              <a:latin typeface="+mn-ea"/>
              <a:cs typeface="+mj-cs"/>
            </a:rPr>
            <a:t>&gt;</a:t>
          </a:r>
          <a:endParaRPr lang="ko-KR" altLang="en-US" sz="1600" kern="1200" dirty="0"/>
        </a:p>
      </dsp:txBody>
      <dsp:txXfrm>
        <a:off x="425134" y="32781"/>
        <a:ext cx="5652132" cy="346292"/>
      </dsp:txXfrm>
    </dsp:sp>
    <dsp:sp modelId="{30A4DB2A-27F0-47F8-9FC2-577AD2C00DCB}">
      <dsp:nvSpPr>
        <dsp:cNvPr id="0" name=""/>
        <dsp:cNvSpPr/>
      </dsp:nvSpPr>
      <dsp:spPr>
        <a:xfrm>
          <a:off x="0" y="2965957"/>
          <a:ext cx="8128000" cy="14332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0823" tIns="270764" rIns="630823" bIns="78232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dirty="0" smtClean="0">
              <a:latin typeface="+mn-ea"/>
              <a:cs typeface="+mj-cs"/>
            </a:rPr>
            <a:t>Table(Excel Data)</a:t>
          </a:r>
          <a:r>
            <a:rPr lang="ko-KR" altLang="en-US" sz="1400" b="1" kern="1200" dirty="0" smtClean="0">
              <a:latin typeface="+mn-ea"/>
              <a:cs typeface="+mj-cs"/>
            </a:rPr>
            <a:t>을 </a:t>
          </a:r>
          <a:r>
            <a:rPr lang="en-US" altLang="ko-KR" sz="1400" b="1" kern="1200" dirty="0" smtClean="0">
              <a:latin typeface="+mn-ea"/>
              <a:cs typeface="+mj-cs"/>
            </a:rPr>
            <a:t>CSV </a:t>
          </a:r>
          <a:r>
            <a:rPr lang="ko-KR" altLang="en-US" sz="1400" b="1" kern="1200" dirty="0" smtClean="0">
              <a:latin typeface="+mn-ea"/>
              <a:cs typeface="+mj-cs"/>
            </a:rPr>
            <a:t>파일로 변환 후 </a:t>
          </a:r>
          <a:r>
            <a:rPr lang="en-US" altLang="ko-KR" sz="1400" b="1" kern="1200" dirty="0" smtClean="0">
              <a:latin typeface="+mn-ea"/>
              <a:cs typeface="+mj-cs"/>
            </a:rPr>
            <a:t>Parsing</a:t>
          </a:r>
          <a:endParaRPr lang="ko-KR" altLang="en-US" sz="1400" kern="1200" dirty="0"/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/>
            <a:t> 스테이지 디자인 관련 데이터</a:t>
          </a:r>
          <a:endParaRPr lang="ko-KR" altLang="en-US" sz="1100" b="0" kern="1200" dirty="0"/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/>
            <a:t> </a:t>
          </a:r>
          <a:r>
            <a:rPr lang="ko-KR" altLang="en-US" sz="1100" b="0" kern="1200" dirty="0" err="1" smtClean="0"/>
            <a:t>모험모드</a:t>
          </a:r>
          <a:r>
            <a:rPr lang="ko-KR" altLang="en-US" sz="1100" b="0" kern="1200" dirty="0" smtClean="0"/>
            <a:t> 보스 상태 관련 데이터</a:t>
          </a:r>
          <a:endParaRPr lang="ko-KR" altLang="en-US" sz="1100" b="0" kern="1200" dirty="0"/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/>
            <a:t> </a:t>
          </a:r>
          <a:r>
            <a:rPr lang="ko-KR" altLang="en-US" sz="1100" b="0" kern="1200" dirty="0" err="1" smtClean="0"/>
            <a:t>튜토리얼</a:t>
          </a:r>
          <a:r>
            <a:rPr lang="ko-KR" altLang="en-US" sz="1100" b="0" kern="1200" dirty="0" smtClean="0"/>
            <a:t> 및 시나리오 스크립트 관련 데이터</a:t>
          </a:r>
          <a:endParaRPr lang="ko-KR" altLang="en-US" sz="1100" b="0" kern="1200" dirty="0"/>
        </a:p>
      </dsp:txBody>
      <dsp:txXfrm>
        <a:off x="0" y="2965957"/>
        <a:ext cx="8128000" cy="1433250"/>
      </dsp:txXfrm>
    </dsp:sp>
    <dsp:sp modelId="{60CFEA56-15C8-4667-83F6-997E2E3A369B}">
      <dsp:nvSpPr>
        <dsp:cNvPr id="0" name=""/>
        <dsp:cNvSpPr/>
      </dsp:nvSpPr>
      <dsp:spPr>
        <a:xfrm>
          <a:off x="406400" y="2774077"/>
          <a:ext cx="5689600" cy="3837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+mn-ea"/>
              <a:cs typeface="+mj-cs"/>
            </a:rPr>
            <a:t>시스템 테이블 </a:t>
          </a:r>
          <a:r>
            <a:rPr lang="ko-KR" altLang="en-US" sz="1600" b="1" kern="1200" dirty="0" err="1" smtClean="0">
              <a:latin typeface="+mn-ea"/>
              <a:cs typeface="+mj-cs"/>
            </a:rPr>
            <a:t>파싱</a:t>
          </a:r>
          <a:endParaRPr lang="ko-KR" altLang="en-US" sz="1600" kern="1200" dirty="0"/>
        </a:p>
      </dsp:txBody>
      <dsp:txXfrm>
        <a:off x="425134" y="2792811"/>
        <a:ext cx="5652132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728C3-99CD-4AB3-9485-9595A888308D}">
      <dsp:nvSpPr>
        <dsp:cNvPr id="0" name=""/>
        <dsp:cNvSpPr/>
      </dsp:nvSpPr>
      <dsp:spPr>
        <a:xfrm>
          <a:off x="0" y="277412"/>
          <a:ext cx="8128000" cy="21703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0823" tIns="270764" rIns="630823" bIns="7823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>
              <a:latin typeface="+mn-ea"/>
              <a:cs typeface="+mj-cs"/>
            </a:rPr>
            <a:t>AWS </a:t>
          </a:r>
          <a:r>
            <a:rPr lang="ko-KR" altLang="en-US" sz="1200" b="1" kern="1200" dirty="0" smtClean="0">
              <a:latin typeface="+mn-ea"/>
              <a:cs typeface="+mj-cs"/>
            </a:rPr>
            <a:t>서버 연동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로비 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방을 만들고 방에 대한 정보를 다른 유저에게 뿌려주는 기능 구현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방을 생성 또는 입장 할 수 있고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방장에게 타 유저 퇴출 권한 부여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클라이언트 기능 서버를 거쳐 실행되도록 구현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폭탄 설치 및 폭발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이동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폭탄 던지기</a:t>
          </a:r>
          <a:r>
            <a:rPr lang="en-US" altLang="ko-KR" sz="1100" b="0" kern="1200" dirty="0" smtClean="0">
              <a:latin typeface="+mn-ea"/>
              <a:cs typeface="+mj-cs"/>
            </a:rPr>
            <a:t>, </a:t>
          </a:r>
          <a:r>
            <a:rPr lang="ko-KR" altLang="en-US" sz="1100" b="0" kern="1200" dirty="0" smtClean="0">
              <a:latin typeface="+mn-ea"/>
              <a:cs typeface="+mj-cs"/>
            </a:rPr>
            <a:t>발차기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아이템 획득 여부 및 사망 여부 체크</a:t>
          </a:r>
          <a:endParaRPr lang="en-US" altLang="ko-KR" sz="1100" b="0" kern="1200" dirty="0">
            <a:latin typeface="+mn-ea"/>
            <a:cs typeface="+mj-cs"/>
          </a:endParaRPr>
        </a:p>
      </dsp:txBody>
      <dsp:txXfrm>
        <a:off x="0" y="277412"/>
        <a:ext cx="8128000" cy="2170350"/>
      </dsp:txXfrm>
    </dsp:sp>
    <dsp:sp modelId="{F71123CE-F4F3-42ED-84BA-DFBB40A67CDE}">
      <dsp:nvSpPr>
        <dsp:cNvPr id="0" name=""/>
        <dsp:cNvSpPr/>
      </dsp:nvSpPr>
      <dsp:spPr>
        <a:xfrm>
          <a:off x="406400" y="64135"/>
          <a:ext cx="5689600" cy="3837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+mn-ea"/>
              <a:cs typeface="+mj-cs"/>
            </a:rPr>
            <a:t>게임 서버 구현 </a:t>
          </a:r>
          <a:r>
            <a:rPr lang="en-US" altLang="ko-KR" sz="1600" b="1" kern="1200" dirty="0" smtClean="0">
              <a:latin typeface="+mn-ea"/>
              <a:cs typeface="+mj-cs"/>
            </a:rPr>
            <a:t>&lt;</a:t>
          </a:r>
          <a:r>
            <a:rPr lang="ko-KR" altLang="en-US" sz="1600" b="1" kern="1200" dirty="0" smtClean="0">
              <a:latin typeface="+mn-ea"/>
              <a:cs typeface="+mj-cs"/>
            </a:rPr>
            <a:t>대전 모드</a:t>
          </a:r>
          <a:r>
            <a:rPr lang="en-US" altLang="ko-KR" sz="1600" b="1" kern="1200" dirty="0" smtClean="0">
              <a:latin typeface="+mn-ea"/>
              <a:cs typeface="+mj-cs"/>
            </a:rPr>
            <a:t>&gt;</a:t>
          </a:r>
          <a:endParaRPr lang="ko-KR" altLang="en-US" sz="1600" kern="1200" dirty="0"/>
        </a:p>
      </dsp:txBody>
      <dsp:txXfrm>
        <a:off x="425134" y="82869"/>
        <a:ext cx="5652132" cy="346292"/>
      </dsp:txXfrm>
    </dsp:sp>
    <dsp:sp modelId="{30A4DB2A-27F0-47F8-9FC2-577AD2C00DCB}">
      <dsp:nvSpPr>
        <dsp:cNvPr id="0" name=""/>
        <dsp:cNvSpPr/>
      </dsp:nvSpPr>
      <dsp:spPr>
        <a:xfrm>
          <a:off x="0" y="2688445"/>
          <a:ext cx="8128000" cy="9213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0823" tIns="270764" rIns="630823" bIns="92456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smtClean="0"/>
            <a:t>Start Scene </a:t>
          </a:r>
          <a:r>
            <a:rPr lang="ko-KR" altLang="en-US" sz="1300" kern="1200" dirty="0" smtClean="0"/>
            <a:t>연출 및 구현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smtClean="0"/>
            <a:t>Game Mode Select, Stage Select Scene </a:t>
          </a:r>
          <a:r>
            <a:rPr lang="ko-KR" altLang="en-US" sz="1300" kern="1200" dirty="0" smtClean="0"/>
            <a:t>구현</a:t>
          </a:r>
          <a:endParaRPr lang="ko-KR" altLang="en-US" sz="1300" kern="1200" dirty="0"/>
        </a:p>
      </dsp:txBody>
      <dsp:txXfrm>
        <a:off x="0" y="2688445"/>
        <a:ext cx="8128000" cy="921375"/>
      </dsp:txXfrm>
    </dsp:sp>
    <dsp:sp modelId="{60CFEA56-15C8-4667-83F6-997E2E3A369B}">
      <dsp:nvSpPr>
        <dsp:cNvPr id="0" name=""/>
        <dsp:cNvSpPr/>
      </dsp:nvSpPr>
      <dsp:spPr>
        <a:xfrm>
          <a:off x="406400" y="2496566"/>
          <a:ext cx="5689600" cy="3837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+mn-ea"/>
              <a:cs typeface="+mj-cs"/>
            </a:rPr>
            <a:t>클라이언트 지원 </a:t>
          </a:r>
          <a:r>
            <a:rPr lang="en-US" altLang="ko-KR" sz="1600" b="1" kern="1200" dirty="0" smtClean="0">
              <a:latin typeface="+mn-ea"/>
              <a:cs typeface="+mj-cs"/>
            </a:rPr>
            <a:t>&lt;UI&gt;</a:t>
          </a:r>
          <a:endParaRPr lang="ko-KR" altLang="en-US" sz="1600" kern="1200" dirty="0"/>
        </a:p>
      </dsp:txBody>
      <dsp:txXfrm>
        <a:off x="425134" y="2515300"/>
        <a:ext cx="5652132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728C3-99CD-4AB3-9485-9595A888308D}">
      <dsp:nvSpPr>
        <dsp:cNvPr id="0" name=""/>
        <dsp:cNvSpPr/>
      </dsp:nvSpPr>
      <dsp:spPr>
        <a:xfrm>
          <a:off x="0" y="213370"/>
          <a:ext cx="4928549" cy="3402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2510" tIns="249936" rIns="382510" bIns="7823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dirty="0" smtClean="0">
              <a:latin typeface="+mn-ea"/>
              <a:cs typeface="+mj-cs"/>
            </a:rPr>
            <a:t>3D </a:t>
          </a:r>
          <a:r>
            <a:rPr lang="ko-KR" altLang="en-US" sz="1200" b="1" kern="1200" dirty="0" smtClean="0">
              <a:latin typeface="+mn-ea"/>
              <a:cs typeface="+mj-cs"/>
            </a:rPr>
            <a:t>모델링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캐릭터 모델링 </a:t>
          </a:r>
          <a:r>
            <a:rPr lang="en-US" altLang="ko-KR" sz="1100" b="0" kern="1200" dirty="0" smtClean="0">
              <a:latin typeface="+mn-ea"/>
              <a:cs typeface="+mj-cs"/>
            </a:rPr>
            <a:t>7</a:t>
          </a:r>
          <a:r>
            <a:rPr lang="ko-KR" altLang="en-US" sz="1100" b="0" kern="1200" dirty="0" smtClean="0">
              <a:latin typeface="+mn-ea"/>
              <a:cs typeface="+mj-cs"/>
            </a:rPr>
            <a:t>종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오브젝트 </a:t>
          </a:r>
          <a:r>
            <a:rPr lang="en-US" altLang="ko-KR" sz="1100" b="0" kern="1200" dirty="0" smtClean="0">
              <a:latin typeface="+mn-ea"/>
              <a:cs typeface="+mj-cs"/>
            </a:rPr>
            <a:t>+ </a:t>
          </a:r>
          <a:r>
            <a:rPr lang="ko-KR" altLang="en-US" sz="1100" b="0" kern="1200" dirty="0" smtClean="0">
              <a:latin typeface="+mn-ea"/>
              <a:cs typeface="+mj-cs"/>
            </a:rPr>
            <a:t>아이템 모델링 </a:t>
          </a:r>
          <a:r>
            <a:rPr lang="en-US" altLang="ko-KR" sz="1100" b="0" kern="1200" dirty="0" smtClean="0">
              <a:latin typeface="+mn-ea"/>
              <a:cs typeface="+mj-cs"/>
            </a:rPr>
            <a:t>8</a:t>
          </a:r>
          <a:r>
            <a:rPr lang="ko-KR" altLang="en-US" sz="1100" b="0" kern="1200" dirty="0" smtClean="0">
              <a:latin typeface="+mn-ea"/>
              <a:cs typeface="+mj-cs"/>
            </a:rPr>
            <a:t>종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캐릭터 애니메이션 </a:t>
          </a:r>
          <a:r>
            <a:rPr lang="en-US" altLang="ko-KR" sz="1100" b="0" kern="1200" dirty="0" smtClean="0">
              <a:latin typeface="+mn-ea"/>
              <a:cs typeface="+mj-cs"/>
            </a:rPr>
            <a:t>30</a:t>
          </a:r>
          <a:r>
            <a:rPr lang="ko-KR" altLang="en-US" sz="1100" b="0" kern="1200" dirty="0" smtClean="0">
              <a:latin typeface="+mn-ea"/>
              <a:cs typeface="+mj-cs"/>
            </a:rPr>
            <a:t>종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게임 </a:t>
          </a:r>
          <a:r>
            <a:rPr lang="en-US" altLang="ko-KR" sz="1200" b="1" kern="1200" dirty="0" smtClean="0">
              <a:latin typeface="+mn-ea"/>
              <a:cs typeface="+mj-cs"/>
            </a:rPr>
            <a:t>UI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인 게임 </a:t>
          </a:r>
          <a:r>
            <a:rPr lang="en-US" altLang="ko-KR" sz="1100" b="0" kern="1200" dirty="0" smtClean="0">
              <a:latin typeface="+mn-ea"/>
              <a:cs typeface="+mj-cs"/>
            </a:rPr>
            <a:t>UI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아웃 게임 </a:t>
          </a:r>
          <a:r>
            <a:rPr lang="en-US" altLang="ko-KR" sz="1100" b="0" kern="1200" dirty="0" smtClean="0">
              <a:latin typeface="+mn-ea"/>
              <a:cs typeface="+mj-cs"/>
            </a:rPr>
            <a:t>UI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71450" lvl="3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Game Start Scene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71450" lvl="3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Mode Select Scene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71450" lvl="3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모험 모드</a:t>
          </a:r>
          <a:r>
            <a:rPr lang="en-US" altLang="ko-KR" sz="1100" b="0" kern="1200" dirty="0" smtClean="0">
              <a:latin typeface="+mn-ea"/>
              <a:cs typeface="+mj-cs"/>
            </a:rPr>
            <a:t> Stage Select Scene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71450" lvl="3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</a:t>
          </a:r>
          <a:r>
            <a:rPr lang="ko-KR" altLang="en-US" sz="1100" b="0" kern="1200" dirty="0" smtClean="0">
              <a:latin typeface="+mn-ea"/>
              <a:cs typeface="+mj-cs"/>
            </a:rPr>
            <a:t>대전 모드 로비 </a:t>
          </a:r>
          <a:r>
            <a:rPr lang="en-US" altLang="ko-KR" sz="1100" b="0" kern="1200" dirty="0" smtClean="0">
              <a:latin typeface="+mn-ea"/>
              <a:cs typeface="+mj-cs"/>
            </a:rPr>
            <a:t>Scene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71450" lvl="3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대전 모드 </a:t>
          </a:r>
          <a:r>
            <a:rPr lang="ko-KR" altLang="en-US" sz="1100" b="0" kern="1200" dirty="0" err="1" smtClean="0">
              <a:latin typeface="+mn-ea"/>
              <a:cs typeface="+mj-cs"/>
            </a:rPr>
            <a:t>대기방</a:t>
          </a:r>
          <a:r>
            <a:rPr lang="ko-KR" altLang="en-US" sz="1100" b="0" kern="1200" dirty="0" smtClean="0">
              <a:latin typeface="+mn-ea"/>
              <a:cs typeface="+mj-cs"/>
            </a:rPr>
            <a:t> </a:t>
          </a:r>
          <a:r>
            <a:rPr lang="en-US" altLang="ko-KR" sz="1100" b="0" kern="1200" dirty="0" smtClean="0">
              <a:latin typeface="+mn-ea"/>
              <a:cs typeface="+mj-cs"/>
            </a:rPr>
            <a:t>Scene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</dsp:txBody>
      <dsp:txXfrm>
        <a:off x="0" y="213370"/>
        <a:ext cx="4928549" cy="3402000"/>
      </dsp:txXfrm>
    </dsp:sp>
    <dsp:sp modelId="{F71123CE-F4F3-42ED-84BA-DFBB40A67CDE}">
      <dsp:nvSpPr>
        <dsp:cNvPr id="0" name=""/>
        <dsp:cNvSpPr/>
      </dsp:nvSpPr>
      <dsp:spPr>
        <a:xfrm>
          <a:off x="246427" y="18125"/>
          <a:ext cx="3449984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0401" tIns="0" rIns="130401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/>
            <a:t>그래픽</a:t>
          </a:r>
          <a:endParaRPr lang="ko-KR" altLang="en-US" sz="1600" b="1" kern="1200" dirty="0"/>
        </a:p>
      </dsp:txBody>
      <dsp:txXfrm>
        <a:off x="263720" y="35418"/>
        <a:ext cx="3415398" cy="319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728C3-99CD-4AB3-9485-9595A888308D}">
      <dsp:nvSpPr>
        <dsp:cNvPr id="0" name=""/>
        <dsp:cNvSpPr/>
      </dsp:nvSpPr>
      <dsp:spPr>
        <a:xfrm>
          <a:off x="0" y="189654"/>
          <a:ext cx="4928549" cy="3175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2510" tIns="249936" rIns="382510" bIns="7823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게임 기획서 제작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게임 시스템 기획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보스 </a:t>
          </a:r>
          <a:r>
            <a:rPr lang="en-US" altLang="ko-KR" sz="1100" b="0" kern="1200" dirty="0" smtClean="0">
              <a:latin typeface="+mn-ea"/>
              <a:cs typeface="+mj-cs"/>
            </a:rPr>
            <a:t>AI </a:t>
          </a:r>
          <a:r>
            <a:rPr lang="ko-KR" altLang="en-US" sz="1100" b="0" kern="1200" dirty="0" smtClean="0">
              <a:latin typeface="+mn-ea"/>
              <a:cs typeface="+mj-cs"/>
            </a:rPr>
            <a:t>기획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0" kern="1200" dirty="0" smtClean="0">
              <a:latin typeface="+mn-ea"/>
              <a:cs typeface="+mj-cs"/>
            </a:rPr>
            <a:t> 맵 레벨 디자인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latin typeface="+mn-ea"/>
              <a:cs typeface="+mj-cs"/>
            </a:rPr>
            <a:t>시스템 테이블 제작</a:t>
          </a:r>
          <a:endParaRPr lang="en-US" altLang="ko-KR" sz="1200" b="1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cs typeface="+mj-cs"/>
            </a:rPr>
            <a:t> </a:t>
          </a:r>
          <a:r>
            <a:rPr lang="en-US" altLang="ko-KR" sz="1100" b="0" kern="1200" dirty="0" smtClean="0">
              <a:latin typeface="+mn-ea"/>
              <a:cs typeface="+mj-cs"/>
            </a:rPr>
            <a:t>Stage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Object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Object Spawn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Adventure Boss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Adventure Quest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  <a:p>
          <a:pPr marL="114300" lvl="2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0" kern="1200" dirty="0" smtClean="0">
              <a:latin typeface="+mn-ea"/>
              <a:cs typeface="+mj-cs"/>
            </a:rPr>
            <a:t> Script Table </a:t>
          </a:r>
          <a:r>
            <a:rPr lang="ko-KR" altLang="en-US" sz="1100" b="0" kern="1200" dirty="0" smtClean="0">
              <a:latin typeface="+mn-ea"/>
              <a:cs typeface="+mj-cs"/>
            </a:rPr>
            <a:t>제작</a:t>
          </a:r>
          <a:endParaRPr lang="en-US" altLang="ko-KR" sz="1100" b="0" kern="1200" dirty="0">
            <a:latin typeface="+mn-ea"/>
            <a:cs typeface="+mj-cs"/>
          </a:endParaRPr>
        </a:p>
      </dsp:txBody>
      <dsp:txXfrm>
        <a:off x="0" y="189654"/>
        <a:ext cx="4928549" cy="3175200"/>
      </dsp:txXfrm>
    </dsp:sp>
    <dsp:sp modelId="{F71123CE-F4F3-42ED-84BA-DFBB40A67CDE}">
      <dsp:nvSpPr>
        <dsp:cNvPr id="0" name=""/>
        <dsp:cNvSpPr/>
      </dsp:nvSpPr>
      <dsp:spPr>
        <a:xfrm>
          <a:off x="246427" y="6267"/>
          <a:ext cx="3449984" cy="3542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0401" tIns="0" rIns="130401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/>
            <a:t>기획</a:t>
          </a:r>
          <a:endParaRPr lang="ko-KR" altLang="en-US" sz="1600" b="1" kern="1200" dirty="0"/>
        </a:p>
      </dsp:txBody>
      <dsp:txXfrm>
        <a:off x="263720" y="23560"/>
        <a:ext cx="3415398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E224C-7C8D-4D57-BC9F-857A5C0729A8}">
      <dsp:nvSpPr>
        <dsp:cNvPr id="0" name=""/>
        <dsp:cNvSpPr/>
      </dsp:nvSpPr>
      <dsp:spPr>
        <a:xfrm>
          <a:off x="885253" y="0"/>
          <a:ext cx="10032873" cy="4275914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48715-E927-4323-A3DF-768E89B84080}">
      <dsp:nvSpPr>
        <dsp:cNvPr id="0" name=""/>
        <dsp:cNvSpPr/>
      </dsp:nvSpPr>
      <dsp:spPr>
        <a:xfrm>
          <a:off x="2216735" y="664630"/>
          <a:ext cx="3541014" cy="29466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b="1" kern="1200" dirty="0" smtClean="0"/>
            <a:t>1. </a:t>
          </a:r>
          <a:r>
            <a:rPr lang="ko-KR" altLang="en-US" sz="1050" b="1" kern="1200" dirty="0" smtClean="0"/>
            <a:t>컨텐츠 부족</a:t>
          </a:r>
          <a:endParaRPr lang="en-US" altLang="ko-KR" sz="1050" b="1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  </a:t>
          </a:r>
          <a:r>
            <a:rPr lang="en-US" altLang="ko-KR" sz="1050" kern="1200" dirty="0" smtClean="0"/>
            <a:t>- </a:t>
          </a:r>
          <a:r>
            <a:rPr lang="ko-KR" altLang="en-US" sz="1050" kern="1200" dirty="0" smtClean="0"/>
            <a:t>협동 모드 미 구현</a:t>
          </a:r>
          <a:endParaRPr lang="en-US" altLang="ko-KR" sz="1050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/>
            <a:t>  </a:t>
          </a:r>
          <a:r>
            <a:rPr lang="en-US" altLang="ko-KR" sz="1050" kern="1200" dirty="0" smtClean="0"/>
            <a:t>- </a:t>
          </a:r>
          <a:r>
            <a:rPr lang="ko-KR" altLang="en-US" sz="1050" kern="1200" dirty="0" smtClean="0"/>
            <a:t>단순한 보스 몬스터 </a:t>
          </a:r>
          <a:r>
            <a:rPr lang="en-US" altLang="ko-KR" sz="1050" kern="1200" dirty="0" smtClean="0"/>
            <a:t>AI</a:t>
          </a:r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  - </a:t>
          </a:r>
          <a:r>
            <a:rPr lang="ko-KR" altLang="en-US" sz="1050" kern="1200" dirty="0" smtClean="0"/>
            <a:t>맵 레벨 디자인 퀄리티 부실</a:t>
          </a:r>
          <a:endParaRPr lang="en-US" altLang="ko-KR" sz="1050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b="1" kern="1200" dirty="0" smtClean="0"/>
            <a:t>2. </a:t>
          </a:r>
          <a:r>
            <a:rPr lang="ko-KR" altLang="en-US" sz="1050" b="1" kern="1200" dirty="0" smtClean="0"/>
            <a:t>스파게티 코드</a:t>
          </a:r>
          <a:endParaRPr lang="en-US" altLang="ko-KR" sz="1050" b="1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b="1" kern="1200" dirty="0" smtClean="0"/>
            <a:t>3. </a:t>
          </a:r>
          <a:r>
            <a:rPr lang="ko-KR" altLang="en-US" sz="1050" b="1" kern="1200" dirty="0" smtClean="0"/>
            <a:t>몇몇 패킷 크기 불안정</a:t>
          </a:r>
          <a:endParaRPr lang="en-US" altLang="ko-KR" sz="1050" b="1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b="1" kern="1200" dirty="0" smtClean="0"/>
            <a:t>4. </a:t>
          </a:r>
          <a:r>
            <a:rPr lang="ko-KR" altLang="en-US" sz="1050" b="1" kern="1200" dirty="0" smtClean="0"/>
            <a:t>캐릭터 다양성 부족</a:t>
          </a:r>
          <a:endParaRPr lang="en-US" altLang="ko-KR" sz="1050" b="1" kern="1200" dirty="0" smtClean="0"/>
        </a:p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 smtClean="0"/>
            <a:t>  - </a:t>
          </a:r>
          <a:r>
            <a:rPr lang="ko-KR" altLang="en-US" sz="1050" kern="1200" dirty="0" smtClean="0"/>
            <a:t>일괄적인 형태의 메인 캐릭터 </a:t>
          </a:r>
          <a:r>
            <a:rPr lang="en-US" altLang="ko-KR" sz="1050" kern="1200" dirty="0" smtClean="0"/>
            <a:t>4</a:t>
          </a:r>
          <a:r>
            <a:rPr lang="ko-KR" altLang="en-US" sz="1050" kern="1200" dirty="0" smtClean="0"/>
            <a:t>종</a:t>
          </a:r>
          <a:endParaRPr lang="ko-KR" altLang="en-US" sz="1050" kern="1200" dirty="0"/>
        </a:p>
      </dsp:txBody>
      <dsp:txXfrm>
        <a:off x="2360579" y="808474"/>
        <a:ext cx="3253326" cy="2658964"/>
      </dsp:txXfrm>
    </dsp:sp>
    <dsp:sp modelId="{AA1FD880-D3CA-477A-BD89-0344471A2010}">
      <dsp:nvSpPr>
        <dsp:cNvPr id="0" name=""/>
        <dsp:cNvSpPr/>
      </dsp:nvSpPr>
      <dsp:spPr>
        <a:xfrm>
          <a:off x="6045630" y="664630"/>
          <a:ext cx="3541014" cy="29466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/>
            <a:t>1. </a:t>
          </a:r>
          <a:r>
            <a:rPr lang="ko-KR" altLang="en-US" sz="1100" b="1" kern="1200" dirty="0" smtClean="0"/>
            <a:t>컨텐츠 확대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  - </a:t>
          </a:r>
          <a:r>
            <a:rPr lang="ko-KR" altLang="en-US" sz="1100" kern="1200" dirty="0" smtClean="0"/>
            <a:t>협동 모드 추가 구현</a:t>
          </a:r>
          <a:endParaRPr lang="en-US" altLang="ko-KR" sz="1100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  - </a:t>
          </a:r>
          <a:r>
            <a:rPr lang="ko-KR" altLang="en-US" sz="1100" kern="1200" dirty="0" smtClean="0"/>
            <a:t>몬스터</a:t>
          </a:r>
          <a:r>
            <a:rPr lang="en-US" altLang="ko-KR" sz="1100" kern="1200" dirty="0" smtClean="0"/>
            <a:t> AI </a:t>
          </a:r>
          <a:r>
            <a:rPr lang="ko-KR" altLang="en-US" sz="1100" kern="1200" dirty="0" smtClean="0"/>
            <a:t>보완</a:t>
          </a:r>
          <a:endParaRPr lang="en-US" altLang="ko-KR" sz="1100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  - </a:t>
          </a:r>
          <a:r>
            <a:rPr lang="ko-KR" altLang="en-US" sz="1100" kern="1200" dirty="0" err="1" smtClean="0"/>
            <a:t>밸런싱</a:t>
          </a:r>
          <a:r>
            <a:rPr lang="ko-KR" altLang="en-US" sz="1100" kern="1200" dirty="0" smtClean="0"/>
            <a:t> 작업을 통한 </a:t>
          </a:r>
          <a:r>
            <a:rPr lang="ko-KR" altLang="en-US" sz="1100" kern="1200" dirty="0" err="1" smtClean="0"/>
            <a:t>퀄</a:t>
          </a:r>
          <a:r>
            <a:rPr lang="ko-KR" altLang="en-US" sz="1100" kern="1200" dirty="0" smtClean="0"/>
            <a:t> 업 및  맵 개수 추가</a:t>
          </a:r>
          <a:endParaRPr lang="en-US" altLang="ko-KR" sz="1100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/>
            <a:t>2. </a:t>
          </a:r>
          <a:r>
            <a:rPr lang="ko-KR" altLang="en-US" sz="1100" b="1" kern="1200" dirty="0" smtClean="0"/>
            <a:t>코드 간략 화 및 디버깅 작업 수행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/>
            <a:t>3. </a:t>
          </a:r>
          <a:r>
            <a:rPr lang="ko-KR" altLang="en-US" sz="1100" b="1" kern="1200" dirty="0" smtClean="0"/>
            <a:t>패킷 크기 최소화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/>
            <a:t>4. </a:t>
          </a:r>
          <a:r>
            <a:rPr lang="ko-KR" altLang="en-US" sz="1100" b="1" kern="1200" dirty="0" smtClean="0"/>
            <a:t>캐릭터 다양화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  - </a:t>
          </a:r>
          <a:r>
            <a:rPr lang="ko-KR" altLang="en-US" sz="1100" kern="1200" dirty="0" smtClean="0"/>
            <a:t>캐릭터 별 특색을 보이도록 모델링 개별화</a:t>
          </a:r>
          <a:endParaRPr lang="ko-KR" altLang="en-US" sz="1100" kern="1200" dirty="0"/>
        </a:p>
      </dsp:txBody>
      <dsp:txXfrm>
        <a:off x="6189474" y="808474"/>
        <a:ext cx="3253326" cy="265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000D-D604-4139-8543-B516340BD473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10108-DAF3-413C-A6F4-4158C094B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D39EA4A-E5CF-459F-A79F-4528A523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7316364-BB4C-4AD0-8AD8-C3CD298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821299A-3F72-48DE-AEC6-6B125C62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024D-EBCC-4426-B8E8-524BF9B634DC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09DA158-2FA6-4063-ABC9-69FF213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4578445-691A-448B-BEAD-EDEFBDF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07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A801-00E0-4CB1-B606-2C9FE63F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18D24-041D-4BDB-AC3E-27113A81A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52402-5AC1-4E7E-9F35-FF25EFB3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259F-BA98-43FE-8805-77975CCD9691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DD311-32DD-47AA-8282-66522F20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EC5A1-5D82-4B3C-A5A0-3CEE9D5D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2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A989A9-BD2E-4E6E-A3AB-E7EF577B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836BA-A9D9-407C-AD64-709FB763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416DC-B401-40DE-A92F-2E695A0B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8188-5498-4F35-B2D5-569658AA35DD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6F07-DBA4-4F76-8FC4-C98E3FC0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9C525-9430-412E-A912-1F587BEA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0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90AC4-D314-429E-8416-3084F7FE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979-E1F4-42C1-8A25-C887D9C6D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8790C-2F99-4DBD-A118-798B8B97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32CF-9C2E-4476-9A60-4FD3ADF1A9D0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C5C56-529C-4CC3-A5F4-D41D6E12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216F-F989-45E4-B64A-61AD05C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AD1E-9F9F-4192-8118-5345F9FA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46EA4-5683-4C4D-B176-0694D5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557AA-05D5-421E-913F-67ACB63D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747F-243F-4BC9-BCAF-7193F0235594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E11C8-BC99-4173-A376-CC900E98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A045-1ACA-4DCB-9BDF-294304D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A18D0-B48D-4FDB-A5C0-3F75AF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00FFF-2CD5-4758-B7CD-D13A74B6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8DB5E-B86C-4B14-936E-BDBD1E1A6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AF050-E9C8-4BCE-8D55-EEBD8A18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97D-24D9-4920-BEAB-321FE9E29125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5A490-F1F7-471D-B358-0BF23754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5EA80-81D7-445C-BAEE-EB329CF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4292-4F4D-4864-8AE8-465D582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47E73-BB1E-4A2C-8936-98976525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6CD7C-ED43-4D33-9C7D-51D9EF2E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237C4-6700-42BF-9826-434145C03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C352F-35B4-4F2C-90DD-66ADC324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63A8B-4D17-449A-BBDD-8280913C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1C62-FF4F-479F-96F8-33D9F8928FC6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ECF32-D32E-4405-B5F3-21867E3B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C2D89-357A-43C6-8E7F-F7B654F0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B9EAA-F3EE-4D2F-9F3F-B4E123AC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CAAD0-9B70-4A39-890A-FADCB7E4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1A7E-3ACC-493F-99FA-5886F090F78B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8C11E-8A1F-4A1F-BEFB-B7E2E7F4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141E20-589C-4961-967B-B55F3A56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3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B1FED-EEB2-4353-8FCC-239D892B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48A8-7A59-4538-BCB2-5C8C677C5A16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00685-7A23-4119-8C28-FC2868B2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E0323-903B-48E0-8B0A-BB687465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F44F-A39C-4B6B-A208-5017BB53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5E9B-1D32-46E1-8C69-3409D0D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61F10-F67B-43D2-9BBC-FFF895CF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AE762-C21D-42AA-A41A-DAFEFAE8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F1A-ED1B-4113-8960-DDCC9BD5D064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8FC20-72CE-4DDE-812B-788D0DC9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E68C3-FD59-4CFE-AA1E-35415F2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4C36-9F3A-46A0-8D7F-56FB3D0A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F42DE-C27E-452F-9E45-4AE93A103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1FCE2-E2C8-49A0-8A1C-27265A984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6BB9D-894B-49A4-A63A-68ADC226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56BF-B907-4580-886B-A94CDA06E3C9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76FA8-0FB2-47DE-BBCC-5316C0F2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1429E-6F63-42D4-8F3C-0F6D1C0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54908-79BC-47F9-8356-52CAEA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DF3AE-2F5E-455C-9526-143AC473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44A9C-F543-4336-9AE0-5586D91B6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5DDD-039A-4CDD-BBFC-339539B14F63}" type="datetime1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1DADC-DCB6-43AD-BC62-A6BADA22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A987F-DF53-4BE5-9F42-36D67984E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408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microsoft.com/office/2007/relationships/hdphoto" Target="../media/hdphoto1.wdp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7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png"/><Relationship Id="rId1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microsoft.com/office/2007/relationships/hdphoto" Target="../media/hdphoto1.wdp"/><Relationship Id="rId5" Type="http://schemas.openxmlformats.org/officeDocument/2006/relationships/diagramColors" Target="../diagrams/colors8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9.png"/><Relationship Id="rId5" Type="http://schemas.openxmlformats.org/officeDocument/2006/relationships/diagramData" Target="../diagrams/data2.xml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9.png"/><Relationship Id="rId5" Type="http://schemas.openxmlformats.org/officeDocument/2006/relationships/diagramData" Target="../diagrams/data3.xml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8.png"/><Relationship Id="rId7" Type="http://schemas.openxmlformats.org/officeDocument/2006/relationships/diagramData" Target="../diagrams/data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diagramDrawing" Target="../diagrams/drawing4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hdphoto" Target="../media/hdphoto1.wdp"/><Relationship Id="rId5" Type="http://schemas.openxmlformats.org/officeDocument/2006/relationships/diagramColors" Target="../diagrams/colors5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F9AEF52D-FB5F-4F4A-BECE-C5A35EBC5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263795"/>
              </p:ext>
            </p:extLst>
          </p:nvPr>
        </p:nvGraphicFramePr>
        <p:xfrm>
          <a:off x="-1" y="4818399"/>
          <a:ext cx="4089402" cy="1587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7DBBDB-A6C4-4281-8404-785A177BFB67}"/>
              </a:ext>
            </a:extLst>
          </p:cNvPr>
          <p:cNvSpPr/>
          <p:nvPr/>
        </p:nvSpPr>
        <p:spPr>
          <a:xfrm>
            <a:off x="10174543" y="4818399"/>
            <a:ext cx="1572260" cy="15015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FC1D7-B5C6-4C5D-B553-F36874664E62}"/>
              </a:ext>
            </a:extLst>
          </p:cNvPr>
          <p:cNvSpPr txBox="1"/>
          <p:nvPr/>
        </p:nvSpPr>
        <p:spPr>
          <a:xfrm>
            <a:off x="10101023" y="4449067"/>
            <a:ext cx="17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지도교수 서명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05" y="612868"/>
            <a:ext cx="4382840" cy="2370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798356726"/>
              </p:ext>
            </p:extLst>
          </p:nvPr>
        </p:nvGraphicFramePr>
        <p:xfrm>
          <a:off x="6438194" y="2167990"/>
          <a:ext cx="4928549" cy="3615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10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기획 </a:t>
            </a:r>
            <a:r>
              <a:rPr lang="en-US" altLang="ko-KR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&amp; </a:t>
            </a:r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그래픽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송형종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15582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0F2D77"/>
                </a:solidFill>
                <a:latin typeface="+mj-lt"/>
                <a:ea typeface="+mj-ea"/>
                <a:cs typeface="+mj-cs"/>
              </a:rPr>
              <a:t>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발 내용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853037153"/>
              </p:ext>
            </p:extLst>
          </p:nvPr>
        </p:nvGraphicFramePr>
        <p:xfrm>
          <a:off x="903540" y="2167990"/>
          <a:ext cx="4928549" cy="336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470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181096063"/>
              </p:ext>
            </p:extLst>
          </p:nvPr>
        </p:nvGraphicFramePr>
        <p:xfrm>
          <a:off x="194310" y="1862419"/>
          <a:ext cx="11803380" cy="4275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문제점 및 보완책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3494405" y="1862419"/>
            <a:ext cx="13931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문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제점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7340600" y="1862419"/>
            <a:ext cx="13550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완책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29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99" y="1942931"/>
            <a:ext cx="8431801" cy="3674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12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서버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김성일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25234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향</a:t>
            </a:r>
            <a:r>
              <a:rPr lang="ko-KR" altLang="en-US" sz="2200" b="1" dirty="0">
                <a:latin typeface="+mj-lt"/>
                <a:ea typeface="+mj-ea"/>
                <a:cs typeface="+mj-cs"/>
              </a:rPr>
              <a:t>후 개발 일정</a:t>
            </a:r>
            <a:endParaRPr lang="en-US" altLang="ko-KR" sz="2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60900" y="2901919"/>
            <a:ext cx="3479800" cy="2715752"/>
          </a:xfrm>
          <a:prstGeom prst="rect">
            <a:avLst/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클라이언트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장동필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899" y="1936574"/>
            <a:ext cx="8431801" cy="3674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25234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향</a:t>
            </a:r>
            <a:r>
              <a:rPr lang="ko-KR" altLang="en-US" sz="2200" b="1" dirty="0">
                <a:latin typeface="+mj-lt"/>
                <a:ea typeface="+mj-ea"/>
                <a:cs typeface="+mj-cs"/>
              </a:rPr>
              <a:t>후 개발 일정</a:t>
            </a:r>
            <a:endParaRPr lang="en-US" altLang="ko-KR" sz="2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0900" y="2901919"/>
            <a:ext cx="3479800" cy="2715752"/>
          </a:xfrm>
          <a:prstGeom prst="rect">
            <a:avLst/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6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14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기획 </a:t>
            </a:r>
            <a:r>
              <a:rPr lang="en-US" altLang="ko-KR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&amp; </a:t>
            </a:r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그래픽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송형종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899" y="1942931"/>
            <a:ext cx="8431801" cy="3674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25234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향</a:t>
            </a:r>
            <a:r>
              <a:rPr lang="ko-KR" altLang="en-US" sz="2200" b="1" dirty="0">
                <a:latin typeface="+mj-lt"/>
                <a:ea typeface="+mj-ea"/>
                <a:cs typeface="+mj-cs"/>
              </a:rPr>
              <a:t>후 개발 일정</a:t>
            </a:r>
            <a:endParaRPr lang="en-US" altLang="ko-KR" sz="22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0900" y="2901919"/>
            <a:ext cx="3479800" cy="2715752"/>
          </a:xfrm>
          <a:prstGeom prst="rect">
            <a:avLst/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4085" y="6356350"/>
            <a:ext cx="2743200" cy="365125"/>
          </a:xfrm>
        </p:spPr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15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0"/>
            <a:ext cx="12192000" cy="2624606"/>
          </a:xfrm>
          <a:prstGeom prst="rect">
            <a:avLst/>
          </a:prstGeom>
          <a:solidFill>
            <a:srgbClr val="03060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  <a:p>
            <a:pPr algn="ctr"/>
            <a:endParaRPr lang="en-US" altLang="ko-KR" sz="4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  <a:p>
            <a:pPr algn="ctr"/>
            <a:endParaRPr lang="en-US" altLang="ko-KR" sz="4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  <a:p>
            <a:pPr algn="ctr"/>
            <a:r>
              <a:rPr lang="ko-KR" altLang="en-US" sz="4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데모 시연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15" y="129530"/>
            <a:ext cx="2942570" cy="1591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19" y="5388031"/>
            <a:ext cx="4269761" cy="1150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5527187"/>
            <a:ext cx="12192000" cy="872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chemeClr val="bg1"/>
                    </a:gs>
                    <a:gs pos="84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Game Start</a:t>
            </a:r>
            <a:endParaRPr lang="ko-KR" altLang="en-US" sz="4000" b="1" dirty="0">
              <a:ln>
                <a:solidFill>
                  <a:schemeClr val="bg1"/>
                </a:solidFill>
              </a:ln>
              <a:gradFill>
                <a:gsLst>
                  <a:gs pos="0">
                    <a:schemeClr val="bg1"/>
                  </a:gs>
                  <a:gs pos="84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5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42282" y="1346342"/>
            <a:ext cx="10015873" cy="5114506"/>
            <a:chOff x="1489025" y="-924087"/>
            <a:chExt cx="10015873" cy="511450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827" y="-827338"/>
              <a:ext cx="5829538" cy="33879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437"/>
            <a:stretch/>
          </p:blipFill>
          <p:spPr>
            <a:xfrm>
              <a:off x="4389247" y="-468441"/>
              <a:ext cx="4493496" cy="248976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4677" y="-919891"/>
              <a:ext cx="3230221" cy="51103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489025" y="-924087"/>
              <a:ext cx="3577214" cy="511031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4400" y="2954405"/>
            <a:ext cx="8523200" cy="94919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/>
          <p:cNvSpPr txBox="1"/>
          <p:nvPr/>
        </p:nvSpPr>
        <p:spPr>
          <a:xfrm>
            <a:off x="2007896" y="4518468"/>
            <a:ext cx="8523200" cy="17013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kern="1200" dirty="0">
                <a:solidFill>
                  <a:schemeClr val="tx1"/>
                </a:solidFill>
              </a:rPr>
              <a:t>모바일</a:t>
            </a:r>
            <a:r>
              <a:rPr lang="en-US" altLang="ko-KR" sz="2800" b="1" kern="1200" dirty="0">
                <a:solidFill>
                  <a:schemeClr val="tx1"/>
                </a:solidFill>
              </a:rPr>
              <a:t> 1</a:t>
            </a:r>
            <a:r>
              <a:rPr lang="ko-KR" altLang="en-US" sz="2800" b="1" kern="1200" dirty="0">
                <a:solidFill>
                  <a:schemeClr val="tx1"/>
                </a:solidFill>
              </a:rPr>
              <a:t>인칭 대전 아케이드</a:t>
            </a:r>
            <a:r>
              <a:rPr lang="en-US" altLang="ko-KR" sz="2800" b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i="1" kern="1200" dirty="0">
                <a:solidFill>
                  <a:srgbClr val="FF0000"/>
                </a:solidFill>
              </a:rPr>
              <a:t>모험 모드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로 모든 스테이지를 </a:t>
            </a:r>
            <a:r>
              <a:rPr lang="ko-KR" altLang="en-US" sz="1800" b="1" i="1" kern="1200" dirty="0" err="1">
                <a:solidFill>
                  <a:schemeClr val="tx1"/>
                </a:solidFill>
              </a:rPr>
              <a:t>클리어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i="1" kern="1200" dirty="0">
                <a:solidFill>
                  <a:srgbClr val="FF0000"/>
                </a:solidFill>
              </a:rPr>
              <a:t>대전 모드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로 친구와 한판 승부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i="1" kern="1200" dirty="0">
                <a:solidFill>
                  <a:srgbClr val="FF0000"/>
                </a:solidFill>
              </a:rPr>
              <a:t>협동 모드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로 친구들과 함께 싸우자</a:t>
            </a:r>
            <a:r>
              <a:rPr lang="en-US" altLang="ko-KR" b="1" i="1" dirty="0">
                <a:solidFill>
                  <a:schemeClr val="tx1"/>
                </a:solidFill>
              </a:rPr>
              <a:t>!!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194310" y="3868933"/>
            <a:ext cx="11803380" cy="2567094"/>
          </a:xfrm>
          <a:prstGeom prst="rect">
            <a:avLst/>
          </a:prstGeom>
          <a:solidFill>
            <a:srgbClr val="19398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194310" y="1224641"/>
            <a:ext cx="11803380" cy="2644291"/>
          </a:xfrm>
          <a:prstGeom prst="rect">
            <a:avLst/>
          </a:prstGeom>
          <a:solidFill>
            <a:srgbClr val="2A3A0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3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996B4-9DA5-4B88-8BEA-BC7409B58C54}"/>
              </a:ext>
            </a:extLst>
          </p:cNvPr>
          <p:cNvSpPr txBox="1"/>
          <p:nvPr/>
        </p:nvSpPr>
        <p:spPr>
          <a:xfrm>
            <a:off x="2387347" y="1642958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2F3A0F"/>
                </a:solidFill>
                <a:latin typeface="+mj-lt"/>
                <a:ea typeface="+mj-ea"/>
                <a:cs typeface="+mj-cs"/>
              </a:rPr>
              <a:t>폭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탄 맞추기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691085" y="4114755"/>
            <a:ext cx="1083216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0F2D77"/>
                </a:solidFill>
                <a:latin typeface="+mj-lt"/>
                <a:ea typeface="+mj-ea"/>
                <a:cs typeface="+mj-cs"/>
              </a:rPr>
              <a:t>성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장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49EA3-EC9A-4CDF-83C0-4B89B72CE86E}"/>
              </a:ext>
            </a:extLst>
          </p:cNvPr>
          <p:cNvSpPr txBox="1"/>
          <p:nvPr/>
        </p:nvSpPr>
        <p:spPr>
          <a:xfrm>
            <a:off x="8283235" y="220740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latin typeface="+mj-lt"/>
                <a:ea typeface="+mj-ea"/>
                <a:cs typeface="+mj-cs"/>
              </a:rPr>
              <a:t>폭탄의 화력을 통하여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latin typeface="+mj-lt"/>
                <a:ea typeface="+mj-ea"/>
                <a:cs typeface="+mj-cs"/>
              </a:rPr>
              <a:t>타 플레이어 혹은 몬스터를 처치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490557-E1C4-4353-AE3C-68837C652C60}"/>
              </a:ext>
            </a:extLst>
          </p:cNvPr>
          <p:cNvSpPr txBox="1"/>
          <p:nvPr/>
        </p:nvSpPr>
        <p:spPr>
          <a:xfrm>
            <a:off x="8283235" y="4762574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/>
              <a:t>맵 내의 오브젝트를 파괴하여  </a:t>
            </a:r>
            <a:r>
              <a:rPr lang="en-US" altLang="ko-KR" sz="1400" b="1" dirty="0"/>
              <a:t/>
            </a:r>
            <a:br>
              <a:rPr lang="en-US" altLang="ko-KR" sz="1400" b="1" dirty="0"/>
            </a:br>
            <a:r>
              <a:rPr lang="ko-KR" altLang="en-US" sz="1400" b="1" dirty="0" err="1"/>
              <a:t>스폰</a:t>
            </a:r>
            <a:r>
              <a:rPr lang="ko-KR" altLang="en-US" sz="1400" b="1" dirty="0"/>
              <a:t> 된 아이템을 획득하며 성장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7" y="4000931"/>
            <a:ext cx="1548863" cy="198732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" y="1580009"/>
            <a:ext cx="1571641" cy="17253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29" y="1524035"/>
            <a:ext cx="3005879" cy="18641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11" y="4572474"/>
            <a:ext cx="793897" cy="7938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9" y="4590881"/>
            <a:ext cx="793897" cy="80742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90" y="4577495"/>
            <a:ext cx="793897" cy="80742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02" y="4574806"/>
            <a:ext cx="793897" cy="7938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47" y="4552166"/>
            <a:ext cx="793897" cy="7938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490557-E1C4-4353-AE3C-68837C652C60}"/>
              </a:ext>
            </a:extLst>
          </p:cNvPr>
          <p:cNvSpPr txBox="1"/>
          <p:nvPr/>
        </p:nvSpPr>
        <p:spPr>
          <a:xfrm>
            <a:off x="3726380" y="5223009"/>
            <a:ext cx="473924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100" b="1" dirty="0"/>
              <a:t>폭탄          스피드          화력          던지기          발차기</a:t>
            </a:r>
            <a:endParaRPr lang="en-US" altLang="ko-KR" sz="11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소개 </a:t>
            </a:r>
            <a:r>
              <a:rPr lang="en-US" altLang="ko-KR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룰</a:t>
            </a:r>
            <a:r>
              <a:rPr lang="en-US" altLang="ko-KR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endParaRPr lang="ko-KR" altLang="en-US" sz="16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51" y="1522931"/>
            <a:ext cx="1626396" cy="222559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476" y="1395399"/>
            <a:ext cx="5585209" cy="3141680"/>
          </a:xfrm>
          <a:prstGeom prst="rect">
            <a:avLst/>
          </a:prstGeom>
        </p:spPr>
      </p:pic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68702"/>
              </p:ext>
            </p:extLst>
          </p:nvPr>
        </p:nvGraphicFramePr>
        <p:xfrm>
          <a:off x="552656" y="3638881"/>
          <a:ext cx="3165234" cy="201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24085" y="4654993"/>
            <a:ext cx="8523200" cy="17013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kern="1200" dirty="0">
                <a:solidFill>
                  <a:schemeClr val="tx1"/>
                </a:solidFill>
              </a:rPr>
              <a:t>혼자서 즐기는 모험 모드</a:t>
            </a:r>
            <a:r>
              <a:rPr lang="en-US" altLang="ko-KR" sz="2800" b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i="1" dirty="0" err="1">
                <a:solidFill>
                  <a:srgbClr val="FF0000"/>
                </a:solidFill>
              </a:rPr>
              <a:t>튜토리얼</a:t>
            </a:r>
            <a:r>
              <a:rPr lang="ko-KR" altLang="en-US" sz="1800" b="1" i="1" kern="1200" dirty="0" err="1">
                <a:solidFill>
                  <a:schemeClr val="tx1"/>
                </a:solidFill>
              </a:rPr>
              <a:t>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 기본 조작 및 아이템 사용 방법을 습득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i="1" dirty="0">
                <a:solidFill>
                  <a:srgbClr val="FF0000"/>
                </a:solidFill>
              </a:rPr>
              <a:t>스테이지</a:t>
            </a:r>
            <a:r>
              <a:rPr lang="ko-KR" altLang="en-US" b="1" i="1" dirty="0">
                <a:solidFill>
                  <a:schemeClr val="tx1"/>
                </a:solidFill>
              </a:rPr>
              <a:t>에서 </a:t>
            </a:r>
            <a:r>
              <a:rPr lang="ko-KR" altLang="en-US" b="1" i="1" dirty="0" smtClean="0">
                <a:solidFill>
                  <a:srgbClr val="FF0000"/>
                </a:solidFill>
              </a:rPr>
              <a:t>미션</a:t>
            </a:r>
            <a:r>
              <a:rPr lang="ko-KR" altLang="en-US" b="1" i="1" dirty="0" smtClean="0">
                <a:solidFill>
                  <a:schemeClr val="tx1"/>
                </a:solidFill>
              </a:rPr>
              <a:t>을 클리어하여</a:t>
            </a:r>
            <a:r>
              <a:rPr lang="ko-KR" altLang="en-US" sz="1800" b="1" i="1" kern="1200" dirty="0" smtClean="0">
                <a:solidFill>
                  <a:schemeClr val="tx1"/>
                </a:solidFill>
              </a:rPr>
              <a:t> </a:t>
            </a:r>
            <a:r>
              <a:rPr lang="en-US" altLang="ko-KR" sz="1800" b="1" i="1" kern="1200" dirty="0" smtClean="0">
                <a:solidFill>
                  <a:srgbClr val="FF0000"/>
                </a:solidFill>
              </a:rPr>
              <a:t>3</a:t>
            </a:r>
            <a:r>
              <a:rPr lang="ko-KR" altLang="en-US" sz="1800" b="1" i="1" kern="1200" dirty="0">
                <a:solidFill>
                  <a:srgbClr val="FF0000"/>
                </a:solidFill>
              </a:rPr>
              <a:t>별을 획득 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하자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i="1" dirty="0" err="1">
                <a:solidFill>
                  <a:srgbClr val="FF0000"/>
                </a:solidFill>
              </a:rPr>
              <a:t>보스전</a:t>
            </a:r>
            <a:r>
              <a:rPr lang="ko-KR" altLang="en-US" b="1" i="1" dirty="0" err="1">
                <a:solidFill>
                  <a:schemeClr val="tx1"/>
                </a:solidFill>
              </a:rPr>
              <a:t>에서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 </a:t>
            </a:r>
            <a:r>
              <a:rPr lang="ko-KR" altLang="en-US" sz="1800" b="1" i="1" kern="1200" dirty="0" smtClean="0">
                <a:solidFill>
                  <a:schemeClr val="tx1"/>
                </a:solidFill>
              </a:rPr>
              <a:t>거대 몬스터를 처치</a:t>
            </a:r>
            <a:r>
              <a:rPr lang="ko-KR" altLang="en-US" b="1" i="1" dirty="0" smtClean="0">
                <a:solidFill>
                  <a:schemeClr val="tx1"/>
                </a:solidFill>
              </a:rPr>
              <a:t>하자</a:t>
            </a:r>
            <a:r>
              <a:rPr lang="en-US" altLang="ko-KR" b="1" i="1" dirty="0">
                <a:solidFill>
                  <a:schemeClr val="tx1"/>
                </a:solidFill>
              </a:rPr>
              <a:t>!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소개 </a:t>
            </a:r>
            <a:r>
              <a:rPr lang="en-US" altLang="ko-KR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모험 모드</a:t>
            </a:r>
            <a:r>
              <a:rPr lang="en-US" altLang="ko-KR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endParaRPr lang="ko-KR" altLang="en-US" sz="2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7" name="직각 삼각형 86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45" y="1383905"/>
            <a:ext cx="5609838" cy="31646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51" y="1522930"/>
            <a:ext cx="1631152" cy="222559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583612"/>
              </p:ext>
            </p:extLst>
          </p:nvPr>
        </p:nvGraphicFramePr>
        <p:xfrm>
          <a:off x="552656" y="3638881"/>
          <a:ext cx="3165234" cy="201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3324085" y="4654993"/>
            <a:ext cx="8523200" cy="17013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dirty="0">
                <a:solidFill>
                  <a:schemeClr val="tx1"/>
                </a:solidFill>
              </a:rPr>
              <a:t>함께</a:t>
            </a:r>
            <a:r>
              <a:rPr lang="ko-KR" altLang="en-US" sz="2800" b="1" kern="1200" dirty="0">
                <a:solidFill>
                  <a:schemeClr val="tx1"/>
                </a:solidFill>
              </a:rPr>
              <a:t> 즐기는 대전 모드</a:t>
            </a:r>
            <a:r>
              <a:rPr lang="en-US" altLang="ko-KR" sz="2800" b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i="1" dirty="0" err="1">
                <a:solidFill>
                  <a:schemeClr val="tx1"/>
                </a:solidFill>
              </a:rPr>
              <a:t>대기방에서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 </a:t>
            </a:r>
            <a:r>
              <a:rPr lang="ko-KR" altLang="en-US" sz="1800" b="1" i="1" kern="1200" dirty="0">
                <a:solidFill>
                  <a:srgbClr val="FF0000"/>
                </a:solidFill>
              </a:rPr>
              <a:t>맵 선택 </a:t>
            </a:r>
            <a:r>
              <a:rPr lang="ko-KR" altLang="en-US" sz="1800" b="1" i="1" kern="1200" dirty="0">
                <a:solidFill>
                  <a:schemeClr val="tx1"/>
                </a:solidFill>
              </a:rPr>
              <a:t>가능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i="1" dirty="0">
                <a:solidFill>
                  <a:schemeClr val="tx1"/>
                </a:solidFill>
              </a:rPr>
              <a:t>4</a:t>
            </a:r>
            <a:r>
              <a:rPr lang="ko-KR" altLang="en-US" b="1" i="1" dirty="0">
                <a:solidFill>
                  <a:schemeClr val="tx1"/>
                </a:solidFill>
              </a:rPr>
              <a:t>종의 팀 칼라로 본인의 </a:t>
            </a:r>
            <a:r>
              <a:rPr lang="ko-KR" altLang="en-US" b="1" i="1" dirty="0">
                <a:solidFill>
                  <a:srgbClr val="FF0000"/>
                </a:solidFill>
              </a:rPr>
              <a:t>팀을 선택</a:t>
            </a:r>
            <a:r>
              <a:rPr lang="ko-KR" altLang="en-US" b="1" i="1" dirty="0">
                <a:solidFill>
                  <a:schemeClr val="tx1"/>
                </a:solidFill>
              </a:rPr>
              <a:t>하자</a:t>
            </a:r>
            <a:r>
              <a:rPr lang="en-US" altLang="ko-KR" sz="1800" b="1" i="1" kern="1200" dirty="0">
                <a:solidFill>
                  <a:schemeClr val="tx1"/>
                </a:solidFill>
              </a:rPr>
              <a:t>!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i="1" dirty="0" err="1" smtClean="0">
                <a:solidFill>
                  <a:schemeClr val="tx1"/>
                </a:solidFill>
              </a:rPr>
              <a:t>고블린</a:t>
            </a:r>
            <a:r>
              <a:rPr lang="en-US" altLang="ko-KR" b="1" i="1" dirty="0">
                <a:solidFill>
                  <a:schemeClr val="tx1"/>
                </a:solidFill>
              </a:rPr>
              <a:t> </a:t>
            </a:r>
            <a:r>
              <a:rPr lang="en-US" altLang="ko-KR" b="1" i="1" dirty="0" smtClean="0">
                <a:solidFill>
                  <a:schemeClr val="tx1"/>
                </a:solidFill>
              </a:rPr>
              <a:t>AI</a:t>
            </a:r>
            <a:r>
              <a:rPr lang="ko-KR" altLang="en-US" b="1" i="1" dirty="0">
                <a:solidFill>
                  <a:schemeClr val="tx1"/>
                </a:solidFill>
              </a:rPr>
              <a:t>가</a:t>
            </a:r>
            <a:r>
              <a:rPr lang="ko-KR" altLang="en-US" b="1" i="1" dirty="0" smtClean="0">
                <a:solidFill>
                  <a:schemeClr val="tx1"/>
                </a:solidFill>
              </a:rPr>
              <a:t> </a:t>
            </a:r>
            <a:r>
              <a:rPr lang="ko-KR" altLang="en-US" b="1" i="1" dirty="0">
                <a:solidFill>
                  <a:schemeClr val="tx1"/>
                </a:solidFill>
              </a:rPr>
              <a:t>아닌 </a:t>
            </a:r>
            <a:r>
              <a:rPr lang="ko-KR" altLang="en-US" b="1" i="1" dirty="0">
                <a:solidFill>
                  <a:srgbClr val="FF0000"/>
                </a:solidFill>
              </a:rPr>
              <a:t>실제 </a:t>
            </a:r>
            <a:r>
              <a:rPr lang="ko-KR" altLang="en-US" b="1" i="1" dirty="0" smtClean="0">
                <a:solidFill>
                  <a:srgbClr val="FF0000"/>
                </a:solidFill>
              </a:rPr>
              <a:t>유저</a:t>
            </a:r>
            <a:r>
              <a:rPr lang="ko-KR" altLang="en-US" b="1" i="1" dirty="0" smtClean="0">
                <a:solidFill>
                  <a:schemeClr val="tx1"/>
                </a:solidFill>
              </a:rPr>
              <a:t>와의 결투</a:t>
            </a:r>
            <a:r>
              <a:rPr lang="en-US" altLang="ko-KR" b="1" i="1" dirty="0" smtClean="0">
                <a:solidFill>
                  <a:schemeClr val="tx1"/>
                </a:solidFill>
              </a:rPr>
              <a:t>!</a:t>
            </a:r>
            <a:endParaRPr lang="ko-KR" altLang="en-US" sz="1800" b="1" kern="12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소개 </a:t>
            </a:r>
            <a:r>
              <a:rPr lang="en-US" altLang="ko-KR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대전 모드</a:t>
            </a:r>
            <a:r>
              <a:rPr lang="en-US" altLang="ko-KR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-</a:t>
            </a:r>
            <a:endParaRPr lang="ko-KR" altLang="en-US" sz="2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" y="1708601"/>
            <a:ext cx="4996689" cy="27634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32" y="2389566"/>
            <a:ext cx="1065832" cy="10840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6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026" y="4597318"/>
            <a:ext cx="3889482" cy="12328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kern="1200" dirty="0">
                <a:solidFill>
                  <a:schemeClr val="tx1"/>
                </a:solidFill>
              </a:rPr>
              <a:t>이동</a:t>
            </a:r>
            <a:endParaRPr lang="en-US" altLang="ko-KR" sz="24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i="1" dirty="0">
                <a:solidFill>
                  <a:srgbClr val="FF0000"/>
                </a:solidFill>
              </a:rPr>
              <a:t>가상 조작 패드</a:t>
            </a:r>
            <a:r>
              <a:rPr lang="ko-KR" altLang="en-US" sz="1600" b="1" i="1" kern="1200" dirty="0">
                <a:solidFill>
                  <a:schemeClr val="tx1"/>
                </a:solidFill>
              </a:rPr>
              <a:t>로 전</a:t>
            </a:r>
            <a:r>
              <a:rPr lang="en-US" altLang="ko-KR" sz="1600" b="1" i="1" kern="1200" dirty="0">
                <a:solidFill>
                  <a:schemeClr val="tx1"/>
                </a:solidFill>
              </a:rPr>
              <a:t>/</a:t>
            </a:r>
            <a:r>
              <a:rPr lang="ko-KR" altLang="en-US" sz="1600" b="1" i="1" kern="1200" dirty="0">
                <a:solidFill>
                  <a:schemeClr val="tx1"/>
                </a:solidFill>
              </a:rPr>
              <a:t>후</a:t>
            </a:r>
            <a:r>
              <a:rPr lang="en-US" altLang="ko-KR" sz="1600" b="1" i="1" kern="1200" dirty="0">
                <a:solidFill>
                  <a:schemeClr val="tx1"/>
                </a:solidFill>
              </a:rPr>
              <a:t>/</a:t>
            </a:r>
            <a:r>
              <a:rPr lang="ko-KR" altLang="en-US" sz="1600" b="1" i="1" kern="1200" dirty="0">
                <a:solidFill>
                  <a:schemeClr val="tx1"/>
                </a:solidFill>
              </a:rPr>
              <a:t>좌</a:t>
            </a:r>
            <a:r>
              <a:rPr lang="en-US" altLang="ko-KR" sz="1600" b="1" i="1" kern="1200" dirty="0">
                <a:solidFill>
                  <a:schemeClr val="tx1"/>
                </a:solidFill>
              </a:rPr>
              <a:t>/</a:t>
            </a:r>
            <a:r>
              <a:rPr lang="ko-KR" altLang="en-US" sz="1600" b="1" i="1" kern="1200" dirty="0">
                <a:solidFill>
                  <a:schemeClr val="tx1"/>
                </a:solidFill>
              </a:rPr>
              <a:t>우 이동</a:t>
            </a:r>
            <a:endParaRPr lang="en-US" altLang="ko-KR" sz="1600" b="1" i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i="1" dirty="0" err="1">
                <a:solidFill>
                  <a:srgbClr val="FF0000"/>
                </a:solidFill>
              </a:rPr>
              <a:t>스와이프</a:t>
            </a:r>
            <a:r>
              <a:rPr lang="ko-KR" altLang="en-US" sz="1600" b="1" i="1" dirty="0">
                <a:solidFill>
                  <a:srgbClr val="FF0000"/>
                </a:solidFill>
              </a:rPr>
              <a:t> 방식</a:t>
            </a:r>
            <a:r>
              <a:rPr lang="ko-KR" altLang="en-US" sz="1600" b="1" i="1" kern="1200" dirty="0">
                <a:solidFill>
                  <a:schemeClr val="tx1"/>
                </a:solidFill>
              </a:rPr>
              <a:t> 시선 </a:t>
            </a:r>
            <a:r>
              <a:rPr lang="ko-KR" altLang="en-US" sz="1600" b="1" i="1" dirty="0">
                <a:solidFill>
                  <a:schemeClr val="tx1"/>
                </a:solidFill>
              </a:rPr>
              <a:t>변경</a:t>
            </a: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9" y="3832458"/>
            <a:ext cx="582925" cy="1122670"/>
          </a:xfrm>
          <a:prstGeom prst="rect">
            <a:avLst/>
          </a:prstGeom>
        </p:spPr>
      </p:pic>
      <p:sp>
        <p:nvSpPr>
          <p:cNvPr id="7" name="왼쪽/오른쪽 화살표 6"/>
          <p:cNvSpPr/>
          <p:nvPr/>
        </p:nvSpPr>
        <p:spPr>
          <a:xfrm>
            <a:off x="3778182" y="3084546"/>
            <a:ext cx="612948" cy="291268"/>
          </a:xfrm>
          <a:prstGeom prst="leftRightArrow">
            <a:avLst>
              <a:gd name="adj1" fmla="val 37371"/>
              <a:gd name="adj2" fmla="val 56508"/>
            </a:avLst>
          </a:prstGeom>
          <a:solidFill>
            <a:srgbClr val="FF0000"/>
          </a:solidFill>
          <a:ln w="190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487" y="3088879"/>
            <a:ext cx="573619" cy="109652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986162" y="4597015"/>
            <a:ext cx="3889482" cy="12328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>
                <a:solidFill>
                  <a:schemeClr val="tx1"/>
                </a:solidFill>
              </a:rPr>
              <a:t>조작</a:t>
            </a:r>
            <a:endParaRPr lang="en-US" altLang="ko-KR" sz="2400" b="1" kern="1200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i="1" dirty="0">
                <a:solidFill>
                  <a:schemeClr val="tx1"/>
                </a:solidFill>
              </a:rPr>
              <a:t>상황에 따른 즉각적인 조작 변경</a:t>
            </a:r>
            <a:endParaRPr lang="en-US" altLang="ko-KR" sz="1600" b="1" i="1" dirty="0">
              <a:solidFill>
                <a:schemeClr val="tx1"/>
              </a:solidFill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b="1" kern="12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107902" y="2355774"/>
            <a:ext cx="5674414" cy="1145476"/>
            <a:chOff x="5317329" y="2846130"/>
            <a:chExt cx="6743868" cy="1361364"/>
          </a:xfrm>
        </p:grpSpPr>
        <p:sp>
          <p:nvSpPr>
            <p:cNvPr id="22" name="왼쪽/오른쪽 화살표 21"/>
            <p:cNvSpPr/>
            <p:nvPr/>
          </p:nvSpPr>
          <p:spPr>
            <a:xfrm>
              <a:off x="7161852" y="3083974"/>
              <a:ext cx="3021054" cy="929869"/>
            </a:xfrm>
            <a:prstGeom prst="left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676118" y="2886417"/>
              <a:ext cx="1927300" cy="1312057"/>
              <a:chOff x="7402272" y="2785989"/>
              <a:chExt cx="2500530" cy="1702299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033" y="2785989"/>
                <a:ext cx="1673769" cy="170229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2400" y="2785989"/>
                <a:ext cx="1673769" cy="1702299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272" y="3211181"/>
                <a:ext cx="856906" cy="832380"/>
              </a:xfrm>
              <a:prstGeom prst="rect">
                <a:avLst/>
              </a:prstGeom>
            </p:spPr>
          </p:pic>
          <p:sp>
            <p:nvSpPr>
              <p:cNvPr id="31" name="타원 30"/>
              <p:cNvSpPr/>
              <p:nvPr/>
            </p:nvSpPr>
            <p:spPr>
              <a:xfrm>
                <a:off x="7511812" y="3327765"/>
                <a:ext cx="675858" cy="675858"/>
              </a:xfrm>
              <a:prstGeom prst="ellipse">
                <a:avLst/>
              </a:prstGeom>
              <a:solidFill>
                <a:schemeClr val="tx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0110136" y="2846130"/>
              <a:ext cx="1951061" cy="1361364"/>
              <a:chOff x="8684628" y="3075403"/>
              <a:chExt cx="2439678" cy="1702299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0537" y="3075403"/>
                <a:ext cx="1673769" cy="170229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628" y="3564616"/>
                <a:ext cx="856903" cy="832380"/>
              </a:xfrm>
              <a:prstGeom prst="rect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329" y="3193977"/>
              <a:ext cx="685283" cy="665673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12BE9E5-F6E4-45AE-A9E0-3B0EA26568D0}"/>
              </a:ext>
            </a:extLst>
          </p:cNvPr>
          <p:cNvSpPr txBox="1"/>
          <p:nvPr/>
        </p:nvSpPr>
        <p:spPr>
          <a:xfrm>
            <a:off x="8418784" y="3334468"/>
            <a:ext cx="132287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latin typeface="+mj-lt"/>
                <a:ea typeface="+mj-ea"/>
                <a:cs typeface="+mj-cs"/>
              </a:rPr>
              <a:t>기본 조작</a:t>
            </a:r>
            <a:endParaRPr lang="en-US" altLang="ko-KR" sz="1400" b="1" dirty="0">
              <a:latin typeface="+mj-lt"/>
              <a:ea typeface="+mj-ea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5788331" y="3204389"/>
            <a:ext cx="2603090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+mj-lt"/>
                <a:ea typeface="+mj-ea"/>
                <a:cs typeface="+mj-cs"/>
              </a:rPr>
              <a:t>던지기 아이템 획득 후</a:t>
            </a:r>
            <a:r>
              <a:rPr lang="en-US" altLang="ko-KR" sz="900" dirty="0">
                <a:latin typeface="+mj-lt"/>
                <a:ea typeface="+mj-ea"/>
                <a:cs typeface="+mj-cs"/>
              </a:rPr>
              <a:t>,</a:t>
            </a:r>
            <a:r>
              <a:rPr lang="ko-KR" altLang="en-US" sz="900" dirty="0">
                <a:latin typeface="+mj-lt"/>
                <a:ea typeface="+mj-ea"/>
                <a:cs typeface="+mj-cs"/>
              </a:rPr>
              <a:t> 폭탄과 같은 위치</a:t>
            </a:r>
            <a:r>
              <a:rPr lang="en-US" altLang="ko-KR" sz="900" dirty="0"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900" b="1" dirty="0">
                <a:latin typeface="+mj-lt"/>
                <a:ea typeface="+mj-ea"/>
                <a:cs typeface="+mj-cs"/>
              </a:rPr>
              <a:t>기존 폭탄 </a:t>
            </a:r>
            <a:r>
              <a:rPr lang="ko-KR" altLang="en-US" sz="900" b="1" dirty="0" err="1">
                <a:latin typeface="+mj-lt"/>
                <a:ea typeface="+mj-ea"/>
                <a:cs typeface="+mj-cs"/>
              </a:rPr>
              <a:t>드랍</a:t>
            </a:r>
            <a:r>
              <a:rPr lang="ko-KR" altLang="en-US" sz="900" b="1" dirty="0">
                <a:latin typeface="+mj-lt"/>
                <a:ea typeface="+mj-ea"/>
                <a:cs typeface="+mj-cs"/>
              </a:rPr>
              <a:t> → 폭탄 던지기</a:t>
            </a:r>
            <a:endParaRPr lang="en-US" altLang="ko-KR" sz="900" b="1" dirty="0"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10059388" y="3228266"/>
            <a:ext cx="1972692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+mj-lt"/>
                <a:ea typeface="+mj-ea"/>
                <a:cs typeface="+mj-cs"/>
              </a:rPr>
              <a:t>이동 가능한 박스 앞에 위치</a:t>
            </a:r>
            <a:r>
              <a:rPr lang="en-US" altLang="ko-KR" sz="900" dirty="0"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900" b="1" dirty="0">
                <a:latin typeface="+mj-lt"/>
                <a:ea typeface="+mj-ea"/>
                <a:cs typeface="+mj-cs"/>
              </a:rPr>
              <a:t>박스 밀기 활성화</a:t>
            </a:r>
            <a:endParaRPr lang="en-US" altLang="ko-KR" sz="900" b="1" dirty="0">
              <a:latin typeface="+mj-lt"/>
              <a:ea typeface="+mj-ea"/>
              <a:cs typeface="+mj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게임 조작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기술 요소와 중점 연구 분야</a:t>
            </a:r>
            <a:endParaRPr lang="ko-KR" altLang="en-US" sz="20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416560" y="2464515"/>
            <a:ext cx="5110480" cy="347233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Unity</a:t>
            </a:r>
            <a:r>
              <a:rPr lang="en-US" altLang="ko-KR" sz="1600" b="1" dirty="0"/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활용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다양한 컨텐츠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구현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모험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대전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최대 </a:t>
            </a:r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</a:rPr>
              <a:t>인 </a:t>
            </a:r>
            <a:r>
              <a:rPr lang="ko-KR" altLang="en-US" b="1" dirty="0">
                <a:solidFill>
                  <a:srgbClr val="FF0000"/>
                </a:solidFill>
              </a:rPr>
              <a:t>실시간 서버 연동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캐주얼 컨셉</a:t>
            </a:r>
            <a:r>
              <a:rPr lang="ko-KR" altLang="en-US" sz="1600" b="1" dirty="0">
                <a:solidFill>
                  <a:schemeClr val="tx1"/>
                </a:solidFill>
              </a:rPr>
              <a:t>의 캐릭터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맵 디자인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모바일 플랫폼</a:t>
            </a:r>
            <a:r>
              <a:rPr lang="ko-KR" altLang="en-US" sz="1600" b="1" dirty="0">
                <a:solidFill>
                  <a:schemeClr val="tx1"/>
                </a:solidFill>
              </a:rPr>
              <a:t>에 적합한 </a:t>
            </a:r>
            <a:r>
              <a:rPr lang="ko-KR" altLang="en-US" b="1" dirty="0" smtClean="0">
                <a:solidFill>
                  <a:srgbClr val="FF0000"/>
                </a:solidFill>
              </a:rPr>
              <a:t>인터페이스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엑셀 데이터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파싱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을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통한 </a:t>
            </a:r>
            <a:r>
              <a:rPr lang="ko-KR" altLang="en-US" b="1" dirty="0" smtClean="0">
                <a:solidFill>
                  <a:srgbClr val="FF0000"/>
                </a:solidFill>
              </a:rPr>
              <a:t>효율적인 데이터 관리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6440500" y="2464515"/>
            <a:ext cx="5110480" cy="3472332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각 모드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모험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대전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에 맞는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플레이 룰 차별화 및 기능 구현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캐주얼 컨셉의 모델링 제작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서버</a:t>
            </a:r>
            <a:r>
              <a:rPr lang="ko-KR" altLang="en-US" sz="1600" b="1" dirty="0">
                <a:solidFill>
                  <a:schemeClr val="tx1"/>
                </a:solidFill>
              </a:rPr>
              <a:t>를 통한 </a:t>
            </a:r>
            <a:r>
              <a:rPr lang="ko-KR" altLang="en-US" b="1" dirty="0">
                <a:solidFill>
                  <a:srgbClr val="FF0000"/>
                </a:solidFill>
              </a:rPr>
              <a:t>외부 </a:t>
            </a:r>
            <a:r>
              <a:rPr lang="en-US" altLang="ko-KR" b="1" dirty="0">
                <a:solidFill>
                  <a:srgbClr val="FF0000"/>
                </a:solidFill>
              </a:rPr>
              <a:t>IP </a:t>
            </a:r>
            <a:r>
              <a:rPr lang="ko-KR" altLang="en-US" b="1" dirty="0">
                <a:solidFill>
                  <a:srgbClr val="FF0000"/>
                </a:solidFill>
              </a:rPr>
              <a:t>접근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모바일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시장</a:t>
            </a:r>
            <a:r>
              <a:rPr lang="ko-KR" altLang="en-US" sz="1600" b="1" dirty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상용화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만 다운로드 수 달성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1613984" y="1549849"/>
            <a:ext cx="2715631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기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술 요소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6525662" y="1549849"/>
            <a:ext cx="4940156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중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점 연구 분야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99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클라이언트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장동필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15582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0F2D77"/>
                </a:solidFill>
                <a:latin typeface="+mj-lt"/>
                <a:ea typeface="+mj-ea"/>
                <a:cs typeface="+mj-cs"/>
              </a:rPr>
              <a:t>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발 내용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056637549"/>
              </p:ext>
            </p:extLst>
          </p:nvPr>
        </p:nvGraphicFramePr>
        <p:xfrm>
          <a:off x="2347685" y="1603569"/>
          <a:ext cx="8128000" cy="441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981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411854105"/>
              </p:ext>
            </p:extLst>
          </p:nvPr>
        </p:nvGraphicFramePr>
        <p:xfrm>
          <a:off x="2347685" y="1891767"/>
          <a:ext cx="8128000" cy="3673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" y="1"/>
            <a:ext cx="12201253" cy="88511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151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03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>
                <a:gradFill>
                  <a:gsLst>
                    <a:gs pos="6100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9</a:t>
            </a:fld>
            <a:endParaRPr lang="ko-KR" altLang="en-US" dirty="0">
              <a:gradFill>
                <a:gsLst>
                  <a:gs pos="6100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160297"/>
            <a:ext cx="12192000" cy="54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서버 </a:t>
            </a:r>
            <a:r>
              <a:rPr lang="ko-KR" altLang="en-US" sz="2000" b="1" dirty="0">
                <a:gradFill>
                  <a:gsLst>
                    <a:gs pos="0">
                      <a:srgbClr val="BFBD8F"/>
                    </a:gs>
                    <a:gs pos="99000">
                      <a:srgbClr val="6A6D4A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김성일</a:t>
            </a:r>
            <a:endParaRPr lang="ko-KR" altLang="en-US" sz="1200" b="1" dirty="0">
              <a:gradFill>
                <a:gsLst>
                  <a:gs pos="0">
                    <a:srgbClr val="BFBD8F"/>
                  </a:gs>
                  <a:gs pos="99000">
                    <a:srgbClr val="6A6D4A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65600" cy="953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096" y="1"/>
            <a:ext cx="1671295" cy="938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39" y="169379"/>
            <a:ext cx="1088451" cy="5687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295910" y="1295112"/>
            <a:ext cx="1558290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0F2D77"/>
                </a:solidFill>
                <a:latin typeface="+mj-lt"/>
                <a:ea typeface="+mj-ea"/>
                <a:cs typeface="+mj-cs"/>
              </a:rPr>
              <a:t>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발 내용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58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6293</TotalTime>
  <Words>712</Words>
  <Application>Microsoft Office PowerPoint</Application>
  <PresentationFormat>와이드스크린</PresentationFormat>
  <Paragraphs>158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송형종</dc:creator>
  <cp:lastModifiedBy>송형종</cp:lastModifiedBy>
  <cp:revision>224</cp:revision>
  <dcterms:created xsi:type="dcterms:W3CDTF">2017-08-30T12:15:11Z</dcterms:created>
  <dcterms:modified xsi:type="dcterms:W3CDTF">2018-05-08T18:19:38Z</dcterms:modified>
</cp:coreProperties>
</file>